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微软雅黑" panose="020B0503020204020204" pitchFamily="34" charset="-122"/>
      <p:regular r:id="rId41"/>
    </p:embeddedFont>
    <p:embeddedFont>
      <p:font typeface="Arial Black" panose="020B0A04020102020204" pitchFamily="34" charset="0"/>
      <p:bold r:id="rId42"/>
    </p:embeddedFont>
    <p:embeddedFont>
      <p:font typeface="等线" panose="02010600030101010101" charset="-122"/>
      <p:regular r:id="rId43"/>
    </p:embeddedFont>
    <p:embeddedFont>
      <p:font typeface="幼圆" panose="02010509060101010101" pitchFamily="49" charset="-122"/>
      <p:regular r:id="rId44"/>
    </p:embeddedFont>
    <p:embeddedFont>
      <p:font typeface="方正超粗黑简体" panose="03000509000000000000" pitchFamily="65" charset="-122"/>
      <p:regular r:id="rId45"/>
    </p:embeddedFont>
    <p:embeddedFont>
      <p:font typeface="方正黄草简体" panose="03000509000000000000" pitchFamily="65" charset="-122"/>
      <p:regular r:id="rId46"/>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114" d="100"/>
          <a:sy n="114" d="100"/>
        </p:scale>
        <p:origin x="258" y="90"/>
      </p:cViewPr>
      <p:guideLst>
        <p:guide orient="horz" pos="1620"/>
        <p:guide pos="2880"/>
      </p:guideLst>
    </p:cSldViewPr>
  </p:slideViewPr>
  <p:notesTextViewPr>
    <p:cViewPr>
      <p:scale>
        <a:sx n="1" d="1"/>
        <a:sy n="1" d="1"/>
      </p:scale>
      <p:origin x="0" y="0"/>
    </p:cViewPr>
  </p:notesTextViewPr>
  <p:sorterViewPr>
    <p:cViewPr>
      <p:scale>
        <a:sx n="100" d="100"/>
        <a:sy n="100" d="100"/>
      </p:scale>
      <p:origin x="0" y="-39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EC6BEEE9-2D65-4A70-BB96-6D922BCFFBEA}"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3085D0A0-F80F-49D5-A482-7D77E88D0CD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96552199-1F80-44D9-81C7-A00D59EF6DC1}"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56976804-5ABE-468A-811E-3E4456663E78}"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2446C0D3-385D-4B0D-BCE1-4A4FC640664F}"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E7B0DE4B-2940-441F-BDD8-A97300EF9207}"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FD9D5E2E-E647-48D6-83DB-452748B0BB00}"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28A43D30-C82E-4D20-B0A8-C5F6B3B484A5}"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0C27E727-F3EE-4262-A189-C06AF3E582F3}"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ECDF74B6-AE28-4C0B-B14F-95431C02CCF0}"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defTabSz="685800">
              <a:defRPr/>
            </a:lvl1pPr>
          </a:lstStyle>
          <a:p>
            <a:pPr>
              <a:defRPr/>
            </a:pPr>
            <a:fld id="{E78CD052-F02A-45CC-A3DC-A753B1439960}" type="datetimeFigureOut">
              <a:rPr lang="zh-CN" altLang="en-US"/>
            </a:fld>
            <a:endParaRPr lang="zh-CN" altLang="en-US"/>
          </a:p>
        </p:txBody>
      </p:sp>
      <p:sp>
        <p:nvSpPr>
          <p:cNvPr id="5" name="页脚占位符 4"/>
          <p:cNvSpPr>
            <a:spLocks noGrp="1"/>
          </p:cNvSpPr>
          <p:nvPr>
            <p:ph type="ftr" sz="quarter" idx="11"/>
          </p:nvPr>
        </p:nvSpPr>
        <p:spPr/>
        <p:txBody>
          <a:bodyPr/>
          <a:lstStyle>
            <a:lvl1pPr defTabSz="685800">
              <a:defRPr/>
            </a:lvl1pPr>
          </a:lstStyle>
          <a:p>
            <a:pPr>
              <a:defRPr/>
            </a:pPr>
            <a:endParaRPr lang="zh-CN" altLang="en-US"/>
          </a:p>
        </p:txBody>
      </p:sp>
      <p:sp>
        <p:nvSpPr>
          <p:cNvPr id="6" name="灯片编号占位符 5"/>
          <p:cNvSpPr>
            <a:spLocks noGrp="1"/>
          </p:cNvSpPr>
          <p:nvPr>
            <p:ph type="sldNum" sz="quarter" idx="12"/>
          </p:nvPr>
        </p:nvSpPr>
        <p:spPr/>
        <p:txBody>
          <a:bodyPr/>
          <a:lstStyle>
            <a:lvl1pPr defTabSz="685800">
              <a:defRPr smtClean="0"/>
            </a:lvl1pPr>
          </a:lstStyle>
          <a:p>
            <a:pPr>
              <a:defRPr/>
            </a:pPr>
            <a:fld id="{9C7E4044-F9C0-4D7A-8E6A-B6D0233A1D09}"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0E060D28-5683-407C-B848-F81458C1DBC7}"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39DDA2B4-1ED7-4927-8818-82AF1C4B88E0}"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defTabSz="685800">
              <a:defRPr/>
            </a:lvl1pPr>
          </a:lstStyle>
          <a:p>
            <a:pPr>
              <a:defRPr/>
            </a:pPr>
            <a:fld id="{4FFAD49C-06CA-4F89-B1F6-9C2E29EE889E}" type="datetimeFigureOut">
              <a:rPr lang="zh-CN" altLang="en-US"/>
            </a:fld>
            <a:endParaRPr lang="zh-CN" altLang="en-US"/>
          </a:p>
        </p:txBody>
      </p:sp>
      <p:sp>
        <p:nvSpPr>
          <p:cNvPr id="8" name="页脚占位符 4"/>
          <p:cNvSpPr>
            <a:spLocks noGrp="1"/>
          </p:cNvSpPr>
          <p:nvPr>
            <p:ph type="ftr" sz="quarter" idx="11"/>
          </p:nvPr>
        </p:nvSpPr>
        <p:spPr/>
        <p:txBody>
          <a:bodyPr/>
          <a:lstStyle>
            <a:lvl1pPr defTabSz="685800">
              <a:defRPr/>
            </a:lvl1pPr>
          </a:lstStyle>
          <a:p>
            <a:pPr>
              <a:defRPr/>
            </a:pPr>
            <a:endParaRPr lang="zh-CN" altLang="en-US"/>
          </a:p>
        </p:txBody>
      </p:sp>
      <p:sp>
        <p:nvSpPr>
          <p:cNvPr id="9" name="灯片编号占位符 5"/>
          <p:cNvSpPr>
            <a:spLocks noGrp="1"/>
          </p:cNvSpPr>
          <p:nvPr>
            <p:ph type="sldNum" sz="quarter" idx="12"/>
          </p:nvPr>
        </p:nvSpPr>
        <p:spPr/>
        <p:txBody>
          <a:bodyPr/>
          <a:lstStyle>
            <a:lvl1pPr defTabSz="685800">
              <a:defRPr smtClean="0"/>
            </a:lvl1pPr>
          </a:lstStyle>
          <a:p>
            <a:pPr>
              <a:defRPr/>
            </a:pPr>
            <a:fld id="{181CA525-C8DB-46A8-A01E-BAD6FA023221}"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defTabSz="685800">
              <a:defRPr/>
            </a:lvl1pPr>
          </a:lstStyle>
          <a:p>
            <a:pPr>
              <a:defRPr/>
            </a:pPr>
            <a:fld id="{0B0346ED-4AD1-4E43-A05F-E0180FC98278}" type="datetimeFigureOut">
              <a:rPr lang="zh-CN" altLang="en-US"/>
            </a:fld>
            <a:endParaRPr lang="zh-CN" altLang="en-US"/>
          </a:p>
        </p:txBody>
      </p:sp>
      <p:sp>
        <p:nvSpPr>
          <p:cNvPr id="4" name="页脚占位符 4"/>
          <p:cNvSpPr>
            <a:spLocks noGrp="1"/>
          </p:cNvSpPr>
          <p:nvPr>
            <p:ph type="ftr" sz="quarter" idx="11"/>
          </p:nvPr>
        </p:nvSpPr>
        <p:spPr/>
        <p:txBody>
          <a:bodyPr/>
          <a:lstStyle>
            <a:lvl1pPr defTabSz="685800">
              <a:defRPr/>
            </a:lvl1pPr>
          </a:lstStyle>
          <a:p>
            <a:pPr>
              <a:defRPr/>
            </a:pPr>
            <a:endParaRPr lang="zh-CN" altLang="en-US"/>
          </a:p>
        </p:txBody>
      </p:sp>
      <p:sp>
        <p:nvSpPr>
          <p:cNvPr id="5" name="灯片编号占位符 5"/>
          <p:cNvSpPr>
            <a:spLocks noGrp="1"/>
          </p:cNvSpPr>
          <p:nvPr>
            <p:ph type="sldNum" sz="quarter" idx="12"/>
          </p:nvPr>
        </p:nvSpPr>
        <p:spPr/>
        <p:txBody>
          <a:bodyPr/>
          <a:lstStyle>
            <a:lvl1pPr defTabSz="685800">
              <a:defRPr smtClean="0"/>
            </a:lvl1pPr>
          </a:lstStyle>
          <a:p>
            <a:pPr>
              <a:defRPr/>
            </a:pPr>
            <a:fld id="{26C6EB2C-B905-4D88-BB5F-77DE6D644FD2}"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3" descr="C:\Documents and Settings\Administrator\桌面\北京文安科技20111213\内页.jpg"/>
          <p:cNvPicPr>
            <a:picLocks noChangeAspect="1" noChangeArrowheads="1"/>
          </p:cNvPicPr>
          <p:nvPr userDrawn="1"/>
        </p:nvPicPr>
        <p:blipFill>
          <a:blip r:embed="rId2">
            <a:extLst>
              <a:ext uri="{28A0092B-C50C-407E-A947-70E740481C1C}">
                <a14:useLocalDpi xmlns:a14="http://schemas.microsoft.com/office/drawing/2010/main" val="0"/>
              </a:ext>
            </a:extLst>
          </a:blip>
          <a:srcRect b="25000"/>
          <a:stretch>
            <a:fillRect/>
          </a:stretch>
        </p:blipFill>
        <p:spPr bwMode="auto">
          <a:xfrm>
            <a:off x="-1588" y="0"/>
            <a:ext cx="914400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552450"/>
            <a:ext cx="9144000" cy="459105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4" name="Picture 5" descr="C:\Documents and Settings\Administrator\桌面\未标题-2.png"/>
          <p:cNvPicPr>
            <a:picLocks noChangeAspect="1" noChangeArrowheads="1"/>
          </p:cNvPicPr>
          <p:nvPr userDrawn="1"/>
        </p:nvPicPr>
        <p:blipFill>
          <a:blip r:embed="rId3">
            <a:extLst>
              <a:ext uri="{28A0092B-C50C-407E-A947-70E740481C1C}">
                <a14:useLocalDpi xmlns:a14="http://schemas.microsoft.com/office/drawing/2010/main" val="0"/>
              </a:ext>
            </a:extLst>
          </a:blip>
          <a:srcRect l="4469"/>
          <a:stretch>
            <a:fillRect/>
          </a:stretch>
        </p:blipFill>
        <p:spPr bwMode="auto">
          <a:xfrm>
            <a:off x="-15875" y="49213"/>
            <a:ext cx="8429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a:xfrm>
            <a:off x="1717675" y="547688"/>
            <a:ext cx="742156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9066213" y="509588"/>
            <a:ext cx="76200" cy="777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7" name="组合 6"/>
          <p:cNvGrpSpPr/>
          <p:nvPr userDrawn="1"/>
        </p:nvGrpSpPr>
        <p:grpSpPr>
          <a:xfrm>
            <a:off x="793759" y="531355"/>
            <a:ext cx="894898" cy="99698"/>
            <a:chOff x="6368931" y="742241"/>
            <a:chExt cx="1515715" cy="168862"/>
          </a:xfrm>
          <a:solidFill>
            <a:srgbClr val="0070C0"/>
          </a:solidFill>
        </p:grpSpPr>
        <p:sp>
          <p:nvSpPr>
            <p:cNvPr id="8" name="任意多边形 7"/>
            <p:cNvSpPr/>
            <p:nvPr/>
          </p:nvSpPr>
          <p:spPr>
            <a:xfrm>
              <a:off x="6368931"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任意多边形 8"/>
            <p:cNvSpPr/>
            <p:nvPr/>
          </p:nvSpPr>
          <p:spPr>
            <a:xfrm>
              <a:off x="6580898"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任意多边形 9"/>
            <p:cNvSpPr/>
            <p:nvPr/>
          </p:nvSpPr>
          <p:spPr>
            <a:xfrm>
              <a:off x="6792865"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任意多边形 10"/>
            <p:cNvSpPr/>
            <p:nvPr/>
          </p:nvSpPr>
          <p:spPr>
            <a:xfrm>
              <a:off x="7004832"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 name="任意多边形 11"/>
            <p:cNvSpPr/>
            <p:nvPr/>
          </p:nvSpPr>
          <p:spPr>
            <a:xfrm>
              <a:off x="7216799"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任意多边形 12"/>
            <p:cNvSpPr/>
            <p:nvPr/>
          </p:nvSpPr>
          <p:spPr>
            <a:xfrm>
              <a:off x="7428766"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4" name="任意多边形 13"/>
            <p:cNvSpPr/>
            <p:nvPr/>
          </p:nvSpPr>
          <p:spPr>
            <a:xfrm>
              <a:off x="7640734"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15" name="平行四边形 14"/>
          <p:cNvSpPr/>
          <p:nvPr userDrawn="1"/>
        </p:nvSpPr>
        <p:spPr>
          <a:xfrm>
            <a:off x="1647825" y="588963"/>
            <a:ext cx="3313113" cy="46037"/>
          </a:xfrm>
          <a:prstGeom prst="parallelogram">
            <a:avLst>
              <a:gd name="adj" fmla="val 96868"/>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3" name="日期占位符 1"/>
          <p:cNvSpPr>
            <a:spLocks noGrp="1"/>
          </p:cNvSpPr>
          <p:nvPr>
            <p:ph type="dt" sz="half" idx="10"/>
          </p:nvPr>
        </p:nvSpPr>
        <p:spPr/>
        <p:txBody>
          <a:bodyPr/>
          <a:lstStyle>
            <a:lvl1pPr defTabSz="685800">
              <a:defRPr/>
            </a:lvl1pPr>
          </a:lstStyle>
          <a:p>
            <a:pPr>
              <a:defRPr/>
            </a:pPr>
            <a:fld id="{29904E7F-894A-4789-A6EC-1D6E0497C6DD}" type="datetimeFigureOut">
              <a:rPr lang="zh-CN" altLang="en-US"/>
            </a:fld>
            <a:endParaRPr lang="zh-CN" altLang="en-US"/>
          </a:p>
        </p:txBody>
      </p:sp>
      <p:sp>
        <p:nvSpPr>
          <p:cNvPr id="24" name="页脚占位符 2"/>
          <p:cNvSpPr>
            <a:spLocks noGrp="1"/>
          </p:cNvSpPr>
          <p:nvPr>
            <p:ph type="ftr" sz="quarter" idx="11"/>
          </p:nvPr>
        </p:nvSpPr>
        <p:spPr/>
        <p:txBody>
          <a:bodyPr/>
          <a:lstStyle>
            <a:lvl1pPr defTabSz="685800">
              <a:defRPr/>
            </a:lvl1pPr>
          </a:lstStyle>
          <a:p>
            <a:pPr>
              <a:defRPr/>
            </a:pPr>
            <a:endParaRPr lang="zh-CN" altLang="en-US"/>
          </a:p>
        </p:txBody>
      </p:sp>
      <p:sp>
        <p:nvSpPr>
          <p:cNvPr id="25" name="灯片编号占位符 3"/>
          <p:cNvSpPr>
            <a:spLocks noGrp="1"/>
          </p:cNvSpPr>
          <p:nvPr>
            <p:ph type="sldNum" sz="quarter" idx="12"/>
          </p:nvPr>
        </p:nvSpPr>
        <p:spPr/>
        <p:txBody>
          <a:bodyPr/>
          <a:lstStyle>
            <a:lvl1pPr defTabSz="685800">
              <a:defRPr smtClean="0"/>
            </a:lvl1pPr>
          </a:lstStyle>
          <a:p>
            <a:pPr>
              <a:defRPr/>
            </a:pPr>
            <a:fld id="{5AB7FE1F-9A96-4EE5-85C6-F6A1422618BC}"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62F1C32D-8443-4EFF-A311-698DF467571D}"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31C24C1E-8879-4CF8-821C-378C56EB3079}"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defTabSz="685800">
              <a:defRPr/>
            </a:lvl1pPr>
          </a:lstStyle>
          <a:p>
            <a:pPr>
              <a:defRPr/>
            </a:pPr>
            <a:fld id="{71D5AEC0-7AD9-4C5D-B7E0-BE2069AC7753}" type="datetimeFigureOut">
              <a:rPr lang="zh-CN" altLang="en-US"/>
            </a:fld>
            <a:endParaRPr lang="zh-CN" altLang="en-US"/>
          </a:p>
        </p:txBody>
      </p:sp>
      <p:sp>
        <p:nvSpPr>
          <p:cNvPr id="6" name="页脚占位符 4"/>
          <p:cNvSpPr>
            <a:spLocks noGrp="1"/>
          </p:cNvSpPr>
          <p:nvPr>
            <p:ph type="ftr" sz="quarter" idx="11"/>
          </p:nvPr>
        </p:nvSpPr>
        <p:spPr/>
        <p:txBody>
          <a:bodyPr/>
          <a:lstStyle>
            <a:lvl1pPr defTabSz="685800">
              <a:defRPr/>
            </a:lvl1pPr>
          </a:lstStyle>
          <a:p>
            <a:pPr>
              <a:defRPr/>
            </a:pPr>
            <a:endParaRPr lang="zh-CN" altLang="en-US"/>
          </a:p>
        </p:txBody>
      </p:sp>
      <p:sp>
        <p:nvSpPr>
          <p:cNvPr id="7" name="灯片编号占位符 5"/>
          <p:cNvSpPr>
            <a:spLocks noGrp="1"/>
          </p:cNvSpPr>
          <p:nvPr>
            <p:ph type="sldNum" sz="quarter" idx="12"/>
          </p:nvPr>
        </p:nvSpPr>
        <p:spPr/>
        <p:txBody>
          <a:bodyPr/>
          <a:lstStyle>
            <a:lvl1pPr defTabSz="685800">
              <a:defRPr smtClean="0"/>
            </a:lvl1pPr>
          </a:lstStyle>
          <a:p>
            <a:pPr>
              <a:defRPr/>
            </a:pPr>
            <a:fld id="{16052A0A-18F6-43A1-B16D-1DA03C7E33FF}"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defTabSz="914400" eaLnBrk="1" fontAlgn="auto" hangingPunct="1">
              <a:spcBef>
                <a:spcPts val="0"/>
              </a:spcBef>
              <a:spcAft>
                <a:spcPts val="0"/>
              </a:spcAft>
              <a:defRPr sz="1200">
                <a:solidFill>
                  <a:prstClr val="black">
                    <a:tint val="75000"/>
                  </a:prstClr>
                </a:solidFill>
                <a:latin typeface="+mn-lt"/>
                <a:ea typeface="+mn-ea"/>
              </a:defRPr>
            </a:lvl1pPr>
          </a:lstStyle>
          <a:p>
            <a:pPr>
              <a:defRPr/>
            </a:pPr>
            <a:fld id="{18057719-A335-4C66-B3A2-A83876CBAC05}"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defTabSz="914400" eaLnBrk="1" fontAlgn="auto" hangingPunct="1">
              <a:spcBef>
                <a:spcPts val="0"/>
              </a:spcBef>
              <a:spcAft>
                <a:spcPts val="0"/>
              </a:spcAft>
              <a:defRPr sz="1200">
                <a:solidFill>
                  <a:prstClr val="black">
                    <a:tint val="75000"/>
                  </a:prst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defTabSz="914400" eaLnBrk="1" hangingPunct="1">
              <a:defRPr sz="1200" smtClean="0">
                <a:solidFill>
                  <a:srgbClr val="898989"/>
                </a:solidFill>
              </a:defRPr>
            </a:lvl1pPr>
          </a:lstStyle>
          <a:p>
            <a:pPr>
              <a:defRPr/>
            </a:pPr>
            <a:fld id="{D0FF7F68-179E-4A8A-984B-6D2AD8F21069}"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9.png"/><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33.png"/></Relationships>
</file>

<file path=ppt/slides/_rels/slide17.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emf"/><Relationship Id="rId7" Type="http://schemas.openxmlformats.org/officeDocument/2006/relationships/image" Target="../media/image41.emf"/><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 Id="rId3" Type="http://schemas.openxmlformats.org/officeDocument/2006/relationships/image" Target="../media/image37.jpeg"/><Relationship Id="rId28" Type="http://schemas.openxmlformats.org/officeDocument/2006/relationships/slideLayout" Target="../slideLayouts/slideLayout7.xml"/><Relationship Id="rId27" Type="http://schemas.openxmlformats.org/officeDocument/2006/relationships/image" Target="../media/image61.png"/><Relationship Id="rId26" Type="http://schemas.openxmlformats.org/officeDocument/2006/relationships/image" Target="../media/image60.png"/><Relationship Id="rId25" Type="http://schemas.openxmlformats.org/officeDocument/2006/relationships/image" Target="../media/image59.png"/><Relationship Id="rId24" Type="http://schemas.openxmlformats.org/officeDocument/2006/relationships/image" Target="../media/image58.emf"/><Relationship Id="rId23" Type="http://schemas.openxmlformats.org/officeDocument/2006/relationships/image" Target="../media/image57.emf"/><Relationship Id="rId22" Type="http://schemas.openxmlformats.org/officeDocument/2006/relationships/image" Target="../media/image56.emf"/><Relationship Id="rId21" Type="http://schemas.openxmlformats.org/officeDocument/2006/relationships/image" Target="../media/image55.emf"/><Relationship Id="rId20" Type="http://schemas.openxmlformats.org/officeDocument/2006/relationships/image" Target="../media/image54.emf"/><Relationship Id="rId2" Type="http://schemas.openxmlformats.org/officeDocument/2006/relationships/image" Target="../media/image36.jpeg"/><Relationship Id="rId19" Type="http://schemas.openxmlformats.org/officeDocument/2006/relationships/image" Target="../media/image53.emf"/><Relationship Id="rId18" Type="http://schemas.openxmlformats.org/officeDocument/2006/relationships/image" Target="../media/image52.png"/><Relationship Id="rId17" Type="http://schemas.openxmlformats.org/officeDocument/2006/relationships/image" Target="../media/image51.png"/><Relationship Id="rId16" Type="http://schemas.openxmlformats.org/officeDocument/2006/relationships/image" Target="../media/image50.emf"/><Relationship Id="rId15" Type="http://schemas.openxmlformats.org/officeDocument/2006/relationships/image" Target="../media/image49.png"/><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6.png"/><Relationship Id="rId11" Type="http://schemas.openxmlformats.org/officeDocument/2006/relationships/image" Target="../media/image45.png"/><Relationship Id="rId10" Type="http://schemas.openxmlformats.org/officeDocument/2006/relationships/image" Target="../media/image44.png"/><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3" Type="http://schemas.openxmlformats.org/officeDocument/2006/relationships/slideLayout" Target="../slideLayouts/slideLayout6.xml"/><Relationship Id="rId12" Type="http://schemas.openxmlformats.org/officeDocument/2006/relationships/image" Target="../media/image74.png"/><Relationship Id="rId11" Type="http://schemas.openxmlformats.org/officeDocument/2006/relationships/image" Target="../media/image73.png"/><Relationship Id="rId10" Type="http://schemas.openxmlformats.org/officeDocument/2006/relationships/image" Target="../media/image72.png"/><Relationship Id="rId1" Type="http://schemas.openxmlformats.org/officeDocument/2006/relationships/image" Target="../media/image6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7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78.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3.jpeg"/><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8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4.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85.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2" Type="http://schemas.openxmlformats.org/officeDocument/2006/relationships/slideLayout" Target="../slideLayouts/slideLayout7.xml"/><Relationship Id="rId11" Type="http://schemas.openxmlformats.org/officeDocument/2006/relationships/image" Target="../media/image15.jpeg"/><Relationship Id="rId10" Type="http://schemas.openxmlformats.org/officeDocument/2006/relationships/image" Target="../media/image14.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42"/>
          <p:cNvGrpSpPr/>
          <p:nvPr/>
        </p:nvGrpSpPr>
        <p:grpSpPr bwMode="auto">
          <a:xfrm>
            <a:off x="0" y="879475"/>
            <a:ext cx="9137650" cy="4572000"/>
            <a:chOff x="0" y="879881"/>
            <a:chExt cx="9137667" cy="4572189"/>
          </a:xfrm>
        </p:grpSpPr>
        <p:pic>
          <p:nvPicPr>
            <p:cNvPr id="14380" name="Picture 4" descr="C:\Documents and Settings\Administrator\桌面\未标题-1.png"/>
            <p:cNvPicPr>
              <a:picLocks noChangeAspect="1" noChangeArrowheads="1"/>
            </p:cNvPicPr>
            <p:nvPr/>
          </p:nvPicPr>
          <p:blipFill>
            <a:blip r:embed="rId1">
              <a:extLst>
                <a:ext uri="{28A0092B-C50C-407E-A947-70E740481C1C}">
                  <a14:useLocalDpi xmlns:a14="http://schemas.microsoft.com/office/drawing/2010/main" val="0"/>
                </a:ext>
              </a:extLst>
            </a:blip>
            <a:srcRect b="8574"/>
            <a:stretch>
              <a:fillRect/>
            </a:stretch>
          </p:blipFill>
          <p:spPr bwMode="auto">
            <a:xfrm>
              <a:off x="4597400" y="1635646"/>
              <a:ext cx="4540267" cy="350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1" name="Picture 5" descr="C:\Documents and Settings\Administrator\桌面\未标题-2.png"/>
            <p:cNvPicPr>
              <a:picLocks noChangeAspect="1" noChangeArrowheads="1"/>
            </p:cNvPicPr>
            <p:nvPr/>
          </p:nvPicPr>
          <p:blipFill>
            <a:blip r:embed="rId2">
              <a:extLst>
                <a:ext uri="{28A0092B-C50C-407E-A947-70E740481C1C}">
                  <a14:useLocalDpi xmlns:a14="http://schemas.microsoft.com/office/drawing/2010/main" val="0"/>
                </a:ext>
              </a:extLst>
            </a:blip>
            <a:srcRect l="4469"/>
            <a:stretch>
              <a:fillRect/>
            </a:stretch>
          </p:blipFill>
          <p:spPr bwMode="auto">
            <a:xfrm>
              <a:off x="0" y="879881"/>
              <a:ext cx="5398964" cy="457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矩形 43"/>
          <p:cNvSpPr/>
          <p:nvPr/>
        </p:nvSpPr>
        <p:spPr>
          <a:xfrm>
            <a:off x="0" y="0"/>
            <a:ext cx="1547813" cy="131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0" name="矩形 49"/>
          <p:cNvSpPr/>
          <p:nvPr/>
        </p:nvSpPr>
        <p:spPr>
          <a:xfrm>
            <a:off x="0" y="1317625"/>
            <a:ext cx="1547813"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1" name="矩形 50"/>
          <p:cNvSpPr/>
          <p:nvPr/>
        </p:nvSpPr>
        <p:spPr>
          <a:xfrm>
            <a:off x="0" y="2579688"/>
            <a:ext cx="1547813" cy="1289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2" name="矩形 51"/>
          <p:cNvSpPr/>
          <p:nvPr/>
        </p:nvSpPr>
        <p:spPr>
          <a:xfrm>
            <a:off x="0" y="3868738"/>
            <a:ext cx="1547813" cy="1274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5" name="矩形 54"/>
          <p:cNvSpPr/>
          <p:nvPr/>
        </p:nvSpPr>
        <p:spPr>
          <a:xfrm>
            <a:off x="1541463" y="0"/>
            <a:ext cx="1547812" cy="131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6" name="矩形 55"/>
          <p:cNvSpPr/>
          <p:nvPr/>
        </p:nvSpPr>
        <p:spPr>
          <a:xfrm>
            <a:off x="1541463" y="1317625"/>
            <a:ext cx="1547812"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7" name="矩形 56"/>
          <p:cNvSpPr/>
          <p:nvPr/>
        </p:nvSpPr>
        <p:spPr>
          <a:xfrm>
            <a:off x="1541463" y="2579688"/>
            <a:ext cx="1547812" cy="1289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8" name="矩形 57"/>
          <p:cNvSpPr/>
          <p:nvPr/>
        </p:nvSpPr>
        <p:spPr>
          <a:xfrm>
            <a:off x="1541463" y="3868738"/>
            <a:ext cx="1547812" cy="1274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9" name="矩形 58"/>
          <p:cNvSpPr/>
          <p:nvPr/>
        </p:nvSpPr>
        <p:spPr>
          <a:xfrm>
            <a:off x="3084513" y="0"/>
            <a:ext cx="1547812" cy="131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0" name="矩形 59"/>
          <p:cNvSpPr/>
          <p:nvPr/>
        </p:nvSpPr>
        <p:spPr>
          <a:xfrm>
            <a:off x="3084513" y="1317625"/>
            <a:ext cx="1547812"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1" name="矩形 60"/>
          <p:cNvSpPr/>
          <p:nvPr/>
        </p:nvSpPr>
        <p:spPr>
          <a:xfrm>
            <a:off x="3084513" y="2579688"/>
            <a:ext cx="1547812" cy="1289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2" name="矩形 61"/>
          <p:cNvSpPr/>
          <p:nvPr/>
        </p:nvSpPr>
        <p:spPr>
          <a:xfrm>
            <a:off x="3084513" y="3868738"/>
            <a:ext cx="1547812" cy="1274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3" name="矩形 62"/>
          <p:cNvSpPr/>
          <p:nvPr/>
        </p:nvSpPr>
        <p:spPr>
          <a:xfrm>
            <a:off x="4625975" y="0"/>
            <a:ext cx="1547813" cy="131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4" name="矩形 63"/>
          <p:cNvSpPr/>
          <p:nvPr/>
        </p:nvSpPr>
        <p:spPr>
          <a:xfrm>
            <a:off x="4625975" y="1317625"/>
            <a:ext cx="1547813"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5" name="矩形 64"/>
          <p:cNvSpPr/>
          <p:nvPr/>
        </p:nvSpPr>
        <p:spPr>
          <a:xfrm>
            <a:off x="4625975" y="2579688"/>
            <a:ext cx="1547813" cy="1289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6" name="矩形 65"/>
          <p:cNvSpPr/>
          <p:nvPr/>
        </p:nvSpPr>
        <p:spPr>
          <a:xfrm>
            <a:off x="4625975" y="3868738"/>
            <a:ext cx="1547813" cy="1274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7" name="矩形 66"/>
          <p:cNvSpPr/>
          <p:nvPr/>
        </p:nvSpPr>
        <p:spPr>
          <a:xfrm>
            <a:off x="6169025" y="0"/>
            <a:ext cx="1547813" cy="131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8" name="矩形 67"/>
          <p:cNvSpPr/>
          <p:nvPr/>
        </p:nvSpPr>
        <p:spPr>
          <a:xfrm>
            <a:off x="6169025" y="1317625"/>
            <a:ext cx="1547813"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9" name="矩形 68"/>
          <p:cNvSpPr/>
          <p:nvPr/>
        </p:nvSpPr>
        <p:spPr>
          <a:xfrm>
            <a:off x="6169025" y="2579688"/>
            <a:ext cx="1547813" cy="1289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0" name="矩形 69"/>
          <p:cNvSpPr/>
          <p:nvPr/>
        </p:nvSpPr>
        <p:spPr>
          <a:xfrm>
            <a:off x="6169025" y="3868738"/>
            <a:ext cx="1547813" cy="1274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1" name="矩形 70"/>
          <p:cNvSpPr/>
          <p:nvPr/>
        </p:nvSpPr>
        <p:spPr>
          <a:xfrm>
            <a:off x="7710488" y="0"/>
            <a:ext cx="1547812" cy="131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2" name="矩形 71"/>
          <p:cNvSpPr/>
          <p:nvPr/>
        </p:nvSpPr>
        <p:spPr>
          <a:xfrm>
            <a:off x="7710488" y="1317625"/>
            <a:ext cx="1547812" cy="1262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3" name="矩形 72"/>
          <p:cNvSpPr/>
          <p:nvPr/>
        </p:nvSpPr>
        <p:spPr>
          <a:xfrm>
            <a:off x="7710488" y="2579688"/>
            <a:ext cx="1547812" cy="1289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4" name="矩形 73"/>
          <p:cNvSpPr/>
          <p:nvPr/>
        </p:nvSpPr>
        <p:spPr>
          <a:xfrm>
            <a:off x="7710488" y="3868738"/>
            <a:ext cx="1547812" cy="1274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41" name="组合 40"/>
          <p:cNvGrpSpPr/>
          <p:nvPr/>
        </p:nvGrpSpPr>
        <p:grpSpPr bwMode="auto">
          <a:xfrm>
            <a:off x="4905375" y="620713"/>
            <a:ext cx="3814763" cy="1303337"/>
            <a:chOff x="4905851" y="901333"/>
            <a:chExt cx="3814763" cy="1302425"/>
          </a:xfrm>
        </p:grpSpPr>
        <p:sp>
          <p:nvSpPr>
            <p:cNvPr id="10" name="TextBox 22"/>
            <p:cNvSpPr txBox="1">
              <a:spLocks noChangeArrowheads="1"/>
            </p:cNvSpPr>
            <p:nvPr/>
          </p:nvSpPr>
          <p:spPr bwMode="auto">
            <a:xfrm>
              <a:off x="5238534" y="1428380"/>
              <a:ext cx="3214278" cy="33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sp3d extrusionH="57150">
                <a:bevelT w="69850" h="38100" prst="cross"/>
              </a:sp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defTabSz="914400" eaLnBrk="1" fontAlgn="auto" hangingPunct="1">
                <a:spcBef>
                  <a:spcPts val="0"/>
                </a:spcBef>
                <a:spcAft>
                  <a:spcPts val="0"/>
                </a:spcAft>
                <a:defRPr/>
              </a:pPr>
              <a:r>
                <a:rPr lang="zh-CN" altLang="en-US" sz="1600" kern="1500" spc="120" dirty="0">
                  <a:solidFill>
                    <a:prstClr val="black"/>
                  </a:solidFill>
                  <a:effectLst>
                    <a:glow>
                      <a:prstClr val="white"/>
                    </a:glow>
                  </a:effectLst>
                  <a:latin typeface="微软雅黑" panose="020B0503020204020204" pitchFamily="34" charset="-122"/>
                  <a:ea typeface="微软雅黑" panose="020B0503020204020204" pitchFamily="34" charset="-122"/>
                </a:rPr>
                <a:t>上海锐普广告有限公司</a:t>
              </a:r>
              <a:endParaRPr lang="zh-CN" altLang="en-US" sz="1600" kern="1500" spc="120" dirty="0">
                <a:solidFill>
                  <a:prstClr val="black"/>
                </a:solidFill>
                <a:effectLst>
                  <a:glow>
                    <a:prstClr val="white"/>
                  </a:glow>
                </a:effectLst>
                <a:latin typeface="微软雅黑" panose="020B0503020204020204" pitchFamily="34" charset="-122"/>
                <a:ea typeface="微软雅黑" panose="020B0503020204020204" pitchFamily="34" charset="-122"/>
              </a:endParaRPr>
            </a:p>
          </p:txBody>
        </p:sp>
        <p:sp>
          <p:nvSpPr>
            <p:cNvPr id="14376" name="矩形 7"/>
            <p:cNvSpPr>
              <a:spLocks noChangeArrowheads="1"/>
            </p:cNvSpPr>
            <p:nvPr/>
          </p:nvSpPr>
          <p:spPr bwMode="auto">
            <a:xfrm>
              <a:off x="5130324" y="1705099"/>
              <a:ext cx="3314868" cy="22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defTabSz="914400" eaLnBrk="1" hangingPunct="1">
                <a:lnSpc>
                  <a:spcPct val="110000"/>
                </a:lnSpc>
                <a:spcBef>
                  <a:spcPct val="0"/>
                </a:spcBef>
                <a:buFontTx/>
                <a:buNone/>
              </a:pPr>
              <a:r>
                <a:rPr lang="en-US" altLang="zh-CN" sz="800">
                  <a:solidFill>
                    <a:srgbClr val="000000"/>
                  </a:solidFill>
                  <a:latin typeface="微软雅黑" panose="020B0503020204020204" pitchFamily="34" charset="-122"/>
                  <a:ea typeface="微软雅黑" panose="020B0503020204020204" pitchFamily="34" charset="-122"/>
                </a:rPr>
                <a:t>SHANGHAI RAPIDESIGN ADVERTISING CO.,LTD </a:t>
              </a:r>
              <a:endParaRPr lang="en-US" altLang="zh-CN" sz="800">
                <a:solidFill>
                  <a:srgbClr val="000000"/>
                </a:solidFill>
                <a:latin typeface="微软雅黑" panose="020B0503020204020204" pitchFamily="34" charset="-122"/>
                <a:ea typeface="微软雅黑" panose="020B0503020204020204" pitchFamily="34" charset="-122"/>
              </a:endParaRPr>
            </a:p>
          </p:txBody>
        </p:sp>
        <p:sp>
          <p:nvSpPr>
            <p:cNvPr id="12" name="TextBox 11"/>
            <p:cNvSpPr txBox="1">
              <a:spLocks noChangeArrowheads="1"/>
            </p:cNvSpPr>
            <p:nvPr/>
          </p:nvSpPr>
          <p:spPr bwMode="auto">
            <a:xfrm>
              <a:off x="4905851" y="901333"/>
              <a:ext cx="3814763" cy="647247"/>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en-US" altLang="zh-CN" sz="3600" b="1" spc="-15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POWER</a:t>
              </a:r>
              <a:r>
                <a:rPr lang="en-US" altLang="zh-CN" sz="3600" b="1" spc="-15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POINT</a:t>
              </a:r>
              <a:endParaRPr lang="zh-CN" altLang="en-US" sz="3600" b="1" spc="-150"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378" name="TextBox 2703"/>
            <p:cNvSpPr txBox="1">
              <a:spLocks noChangeArrowheads="1"/>
            </p:cNvSpPr>
            <p:nvPr/>
          </p:nvSpPr>
          <p:spPr bwMode="auto">
            <a:xfrm>
              <a:off x="6266284" y="1957537"/>
              <a:ext cx="20335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000">
                  <a:solidFill>
                    <a:srgbClr val="C00000"/>
                  </a:solidFill>
                  <a:latin typeface="微软雅黑" panose="020B0503020204020204" pitchFamily="34" charset="-122"/>
                  <a:ea typeface="微软雅黑" panose="020B0503020204020204" pitchFamily="34" charset="-122"/>
                </a:rPr>
                <a:t>适用于信息、通讯、科技类汇报</a:t>
              </a:r>
              <a:endParaRPr lang="zh-CN" altLang="en-US" sz="1000">
                <a:solidFill>
                  <a:srgbClr val="C00000"/>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8220551" y="2019737"/>
              <a:ext cx="107950" cy="1078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42" name="组合 41"/>
          <p:cNvGrpSpPr/>
          <p:nvPr/>
        </p:nvGrpSpPr>
        <p:grpSpPr bwMode="auto">
          <a:xfrm>
            <a:off x="0" y="4881563"/>
            <a:ext cx="9137650" cy="260350"/>
            <a:chOff x="0" y="4881014"/>
            <a:chExt cx="9137667" cy="260895"/>
          </a:xfrm>
        </p:grpSpPr>
        <p:sp>
          <p:nvSpPr>
            <p:cNvPr id="5" name="矩形 4"/>
            <p:cNvSpPr/>
            <p:nvPr/>
          </p:nvSpPr>
          <p:spPr>
            <a:xfrm flipV="1">
              <a:off x="0" y="4904876"/>
              <a:ext cx="9137667" cy="2370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16" name="直接连接符 15"/>
            <p:cNvCxnSpPr/>
            <p:nvPr/>
          </p:nvCxnSpPr>
          <p:spPr>
            <a:xfrm>
              <a:off x="6350" y="4881014"/>
              <a:ext cx="9131317" cy="0"/>
            </a:xfrm>
            <a:prstGeom prst="line">
              <a:avLst/>
            </a:prstGeom>
            <a:ln>
              <a:solidFill>
                <a:srgbClr val="004A82"/>
              </a:solidFill>
            </a:ln>
          </p:spPr>
          <p:style>
            <a:lnRef idx="1">
              <a:schemeClr val="accent1"/>
            </a:lnRef>
            <a:fillRef idx="0">
              <a:schemeClr val="accent1"/>
            </a:fillRef>
            <a:effectRef idx="0">
              <a:schemeClr val="accent1"/>
            </a:effectRef>
            <a:fontRef idx="minor">
              <a:schemeClr val="tx1"/>
            </a:fontRef>
          </p:style>
        </p:cxnSp>
        <p:grpSp>
          <p:nvGrpSpPr>
            <p:cNvPr id="14370" name="组合 29"/>
            <p:cNvGrpSpPr/>
            <p:nvPr/>
          </p:nvGrpSpPr>
          <p:grpSpPr bwMode="auto">
            <a:xfrm rot="0">
              <a:off x="8850264" y="4988403"/>
              <a:ext cx="241300" cy="53975"/>
              <a:chOff x="6916717" y="3834477"/>
              <a:chExt cx="241300" cy="53975"/>
            </a:xfrm>
          </p:grpSpPr>
          <p:sp>
            <p:nvSpPr>
              <p:cNvPr id="31" name="燕尾形 30"/>
              <p:cNvSpPr/>
              <p:nvPr/>
            </p:nvSpPr>
            <p:spPr bwMode="auto">
              <a:xfrm rot="10800000">
                <a:off x="6916782" y="3835264"/>
                <a:ext cx="47625" cy="5249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2" name="燕尾形 31"/>
              <p:cNvSpPr/>
              <p:nvPr/>
            </p:nvSpPr>
            <p:spPr bwMode="auto">
              <a:xfrm rot="10800000">
                <a:off x="6981869" y="3835264"/>
                <a:ext cx="47625" cy="5249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3" name="燕尾形 32"/>
              <p:cNvSpPr/>
              <p:nvPr/>
            </p:nvSpPr>
            <p:spPr bwMode="auto">
              <a:xfrm rot="10800000">
                <a:off x="7046958" y="3835264"/>
                <a:ext cx="46037" cy="5249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4" name="燕尾形 33"/>
              <p:cNvSpPr/>
              <p:nvPr/>
            </p:nvSpPr>
            <p:spPr bwMode="auto">
              <a:xfrm rot="10800000">
                <a:off x="7112045" y="3835264"/>
                <a:ext cx="46038" cy="52497"/>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100"/>
                                  </p:stCondLst>
                                  <p:childTnLst>
                                    <p:animEffect transition="out" filter="fade">
                                      <p:cBhvr>
                                        <p:cTn id="9" dur="500"/>
                                        <p:tgtEl>
                                          <p:spTgt spid="50"/>
                                        </p:tgtEl>
                                      </p:cBhvr>
                                    </p:animEffect>
                                    <p:set>
                                      <p:cBhvr>
                                        <p:cTn id="10" dur="1" fill="hold">
                                          <p:stCondLst>
                                            <p:cond delay="499"/>
                                          </p:stCondLst>
                                        </p:cTn>
                                        <p:tgtEl>
                                          <p:spTgt spid="50"/>
                                        </p:tgtEl>
                                        <p:attrNameLst>
                                          <p:attrName>style.visibility</p:attrName>
                                        </p:attrNameLst>
                                      </p:cBhvr>
                                      <p:to>
                                        <p:strVal val="hidden"/>
                                      </p:to>
                                    </p:set>
                                  </p:childTnLst>
                                </p:cTn>
                              </p:par>
                              <p:par>
                                <p:cTn id="11" presetID="10" presetClass="exit" presetSubtype="0" fill="hold" grpId="0" nodeType="withEffect">
                                  <p:stCondLst>
                                    <p:cond delay="200"/>
                                  </p:stCondLst>
                                  <p:childTnLst>
                                    <p:animEffect transition="out" filter="fade">
                                      <p:cBhvr>
                                        <p:cTn id="12" dur="500"/>
                                        <p:tgtEl>
                                          <p:spTgt spid="51"/>
                                        </p:tgtEl>
                                      </p:cBhvr>
                                    </p:animEffect>
                                    <p:set>
                                      <p:cBhvr>
                                        <p:cTn id="13" dur="1" fill="hold">
                                          <p:stCondLst>
                                            <p:cond delay="499"/>
                                          </p:stCondLst>
                                        </p:cTn>
                                        <p:tgtEl>
                                          <p:spTgt spid="51"/>
                                        </p:tgtEl>
                                        <p:attrNameLst>
                                          <p:attrName>style.visibility</p:attrName>
                                        </p:attrNameLst>
                                      </p:cBhvr>
                                      <p:to>
                                        <p:strVal val="hidden"/>
                                      </p:to>
                                    </p:set>
                                  </p:childTnLst>
                                </p:cTn>
                              </p:par>
                              <p:par>
                                <p:cTn id="14" presetID="10" presetClass="exit" presetSubtype="0" fill="hold" grpId="0" nodeType="withEffect">
                                  <p:stCondLst>
                                    <p:cond delay="300"/>
                                  </p:stCondLst>
                                  <p:childTnLst>
                                    <p:animEffect transition="out" filter="fade">
                                      <p:cBhvr>
                                        <p:cTn id="15" dur="500"/>
                                        <p:tgtEl>
                                          <p:spTgt spid="55"/>
                                        </p:tgtEl>
                                      </p:cBhvr>
                                    </p:animEffect>
                                    <p:set>
                                      <p:cBhvr>
                                        <p:cTn id="16" dur="1" fill="hold">
                                          <p:stCondLst>
                                            <p:cond delay="499"/>
                                          </p:stCondLst>
                                        </p:cTn>
                                        <p:tgtEl>
                                          <p:spTgt spid="55"/>
                                        </p:tgtEl>
                                        <p:attrNameLst>
                                          <p:attrName>style.visibility</p:attrName>
                                        </p:attrNameLst>
                                      </p:cBhvr>
                                      <p:to>
                                        <p:strVal val="hidden"/>
                                      </p:to>
                                    </p:set>
                                  </p:childTnLst>
                                </p:cTn>
                              </p:par>
                              <p:par>
                                <p:cTn id="17" presetID="10" presetClass="exit" presetSubtype="0" fill="hold" grpId="0" nodeType="withEffect">
                                  <p:stCondLst>
                                    <p:cond delay="400"/>
                                  </p:stCondLst>
                                  <p:childTnLst>
                                    <p:animEffect transition="out" filter="fade">
                                      <p:cBhvr>
                                        <p:cTn id="18" dur="500"/>
                                        <p:tgtEl>
                                          <p:spTgt spid="56"/>
                                        </p:tgtEl>
                                      </p:cBhvr>
                                    </p:animEffect>
                                    <p:set>
                                      <p:cBhvr>
                                        <p:cTn id="19" dur="1" fill="hold">
                                          <p:stCondLst>
                                            <p:cond delay="499"/>
                                          </p:stCondLst>
                                        </p:cTn>
                                        <p:tgtEl>
                                          <p:spTgt spid="56"/>
                                        </p:tgtEl>
                                        <p:attrNameLst>
                                          <p:attrName>style.visibility</p:attrName>
                                        </p:attrNameLst>
                                      </p:cBhvr>
                                      <p:to>
                                        <p:strVal val="hidden"/>
                                      </p:to>
                                    </p:set>
                                  </p:childTnLst>
                                </p:cTn>
                              </p:par>
                              <p:par>
                                <p:cTn id="20" presetID="10" presetClass="exit" presetSubtype="0" fill="hold" grpId="0" nodeType="withEffect">
                                  <p:stCondLst>
                                    <p:cond delay="500"/>
                                  </p:stCondLst>
                                  <p:childTnLst>
                                    <p:animEffect transition="out" filter="fade">
                                      <p:cBhvr>
                                        <p:cTn id="21" dur="500"/>
                                        <p:tgtEl>
                                          <p:spTgt spid="57"/>
                                        </p:tgtEl>
                                      </p:cBhvr>
                                    </p:animEffect>
                                    <p:set>
                                      <p:cBhvr>
                                        <p:cTn id="22" dur="1" fill="hold">
                                          <p:stCondLst>
                                            <p:cond delay="499"/>
                                          </p:stCondLst>
                                        </p:cTn>
                                        <p:tgtEl>
                                          <p:spTgt spid="57"/>
                                        </p:tgtEl>
                                        <p:attrNameLst>
                                          <p:attrName>style.visibility</p:attrName>
                                        </p:attrNameLst>
                                      </p:cBhvr>
                                      <p:to>
                                        <p:strVal val="hidden"/>
                                      </p:to>
                                    </p:set>
                                  </p:childTnLst>
                                </p:cTn>
                              </p:par>
                              <p:par>
                                <p:cTn id="23" presetID="10" presetClass="exit" presetSubtype="0" fill="hold" grpId="0" nodeType="withEffect">
                                  <p:stCondLst>
                                    <p:cond delay="300"/>
                                  </p:stCondLst>
                                  <p:childTnLst>
                                    <p:animEffect transition="out" filter="fade">
                                      <p:cBhvr>
                                        <p:cTn id="24" dur="500"/>
                                        <p:tgtEl>
                                          <p:spTgt spid="59"/>
                                        </p:tgtEl>
                                      </p:cBhvr>
                                    </p:animEffect>
                                    <p:set>
                                      <p:cBhvr>
                                        <p:cTn id="25" dur="1" fill="hold">
                                          <p:stCondLst>
                                            <p:cond delay="499"/>
                                          </p:stCondLst>
                                        </p:cTn>
                                        <p:tgtEl>
                                          <p:spTgt spid="59"/>
                                        </p:tgtEl>
                                        <p:attrNameLst>
                                          <p:attrName>style.visibility</p:attrName>
                                        </p:attrNameLst>
                                      </p:cBhvr>
                                      <p:to>
                                        <p:strVal val="hidden"/>
                                      </p:to>
                                    </p:set>
                                  </p:childTnLst>
                                </p:cTn>
                              </p:par>
                              <p:par>
                                <p:cTn id="26" presetID="10" presetClass="exit" presetSubtype="0" fill="hold" grpId="0" nodeType="withEffect">
                                  <p:stCondLst>
                                    <p:cond delay="50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grpId="0" nodeType="withEffect">
                                  <p:stCondLst>
                                    <p:cond delay="600"/>
                                  </p:stCondLst>
                                  <p:childTnLst>
                                    <p:animEffect transition="out" filter="fade">
                                      <p:cBhvr>
                                        <p:cTn id="30" dur="500"/>
                                        <p:tgtEl>
                                          <p:spTgt spid="61"/>
                                        </p:tgtEl>
                                      </p:cBhvr>
                                    </p:animEffect>
                                    <p:set>
                                      <p:cBhvr>
                                        <p:cTn id="31" dur="1" fill="hold">
                                          <p:stCondLst>
                                            <p:cond delay="499"/>
                                          </p:stCondLst>
                                        </p:cTn>
                                        <p:tgtEl>
                                          <p:spTgt spid="61"/>
                                        </p:tgtEl>
                                        <p:attrNameLst>
                                          <p:attrName>style.visibility</p:attrName>
                                        </p:attrNameLst>
                                      </p:cBhvr>
                                      <p:to>
                                        <p:strVal val="hidden"/>
                                      </p:to>
                                    </p:set>
                                  </p:childTnLst>
                                </p:cTn>
                              </p:par>
                              <p:par>
                                <p:cTn id="32" presetID="10" presetClass="exit" presetSubtype="0" fill="hold" grpId="0" nodeType="withEffect">
                                  <p:stCondLst>
                                    <p:cond delay="500"/>
                                  </p:stCondLst>
                                  <p:childTnLst>
                                    <p:animEffect transition="out" filter="fade">
                                      <p:cBhvr>
                                        <p:cTn id="33" dur="500"/>
                                        <p:tgtEl>
                                          <p:spTgt spid="63"/>
                                        </p:tgtEl>
                                      </p:cBhvr>
                                    </p:animEffect>
                                    <p:set>
                                      <p:cBhvr>
                                        <p:cTn id="34" dur="1" fill="hold">
                                          <p:stCondLst>
                                            <p:cond delay="499"/>
                                          </p:stCondLst>
                                        </p:cTn>
                                        <p:tgtEl>
                                          <p:spTgt spid="63"/>
                                        </p:tgtEl>
                                        <p:attrNameLst>
                                          <p:attrName>style.visibility</p:attrName>
                                        </p:attrNameLst>
                                      </p:cBhvr>
                                      <p:to>
                                        <p:strVal val="hidden"/>
                                      </p:to>
                                    </p:set>
                                  </p:childTnLst>
                                </p:cTn>
                              </p:par>
                              <p:par>
                                <p:cTn id="35" presetID="10" presetClass="exit" presetSubtype="0" fill="hold" grpId="0" nodeType="withEffect">
                                  <p:stCondLst>
                                    <p:cond delay="300"/>
                                  </p:stCondLst>
                                  <p:childTnLst>
                                    <p:animEffect transition="out" filter="fade">
                                      <p:cBhvr>
                                        <p:cTn id="36" dur="500"/>
                                        <p:tgtEl>
                                          <p:spTgt spid="64"/>
                                        </p:tgtEl>
                                      </p:cBhvr>
                                    </p:animEffect>
                                    <p:set>
                                      <p:cBhvr>
                                        <p:cTn id="37" dur="1" fill="hold">
                                          <p:stCondLst>
                                            <p:cond delay="499"/>
                                          </p:stCondLst>
                                        </p:cTn>
                                        <p:tgtEl>
                                          <p:spTgt spid="64"/>
                                        </p:tgtEl>
                                        <p:attrNameLst>
                                          <p:attrName>style.visibility</p:attrName>
                                        </p:attrNameLst>
                                      </p:cBhvr>
                                      <p:to>
                                        <p:strVal val="hidden"/>
                                      </p:to>
                                    </p:set>
                                  </p:childTnLst>
                                </p:cTn>
                              </p:par>
                              <p:par>
                                <p:cTn id="38" presetID="10" presetClass="exit" presetSubtype="0" fill="hold" grpId="0" nodeType="withEffect">
                                  <p:stCondLst>
                                    <p:cond delay="100"/>
                                  </p:stCondLst>
                                  <p:childTnLst>
                                    <p:animEffect transition="out" filter="fade">
                                      <p:cBhvr>
                                        <p:cTn id="39" dur="500"/>
                                        <p:tgtEl>
                                          <p:spTgt spid="65"/>
                                        </p:tgtEl>
                                      </p:cBhvr>
                                    </p:animEffect>
                                    <p:set>
                                      <p:cBhvr>
                                        <p:cTn id="40" dur="1" fill="hold">
                                          <p:stCondLst>
                                            <p:cond delay="499"/>
                                          </p:stCondLst>
                                        </p:cTn>
                                        <p:tgtEl>
                                          <p:spTgt spid="65"/>
                                        </p:tgtEl>
                                        <p:attrNameLst>
                                          <p:attrName>style.visibility</p:attrName>
                                        </p:attrNameLst>
                                      </p:cBhvr>
                                      <p:to>
                                        <p:strVal val="hidden"/>
                                      </p:to>
                                    </p:set>
                                  </p:childTnLst>
                                </p:cTn>
                              </p:par>
                              <p:par>
                                <p:cTn id="41" presetID="10" presetClass="exit" presetSubtype="0" fill="hold" grpId="0" nodeType="withEffect">
                                  <p:stCondLst>
                                    <p:cond delay="200"/>
                                  </p:stCondLst>
                                  <p:childTnLst>
                                    <p:animEffect transition="out" filter="fade">
                                      <p:cBhvr>
                                        <p:cTn id="42" dur="500"/>
                                        <p:tgtEl>
                                          <p:spTgt spid="67"/>
                                        </p:tgtEl>
                                      </p:cBhvr>
                                    </p:animEffect>
                                    <p:set>
                                      <p:cBhvr>
                                        <p:cTn id="43" dur="1" fill="hold">
                                          <p:stCondLst>
                                            <p:cond delay="499"/>
                                          </p:stCondLst>
                                        </p:cTn>
                                        <p:tgtEl>
                                          <p:spTgt spid="67"/>
                                        </p:tgtEl>
                                        <p:attrNameLst>
                                          <p:attrName>style.visibility</p:attrName>
                                        </p:attrNameLst>
                                      </p:cBhvr>
                                      <p:to>
                                        <p:strVal val="hidden"/>
                                      </p:to>
                                    </p:set>
                                  </p:childTnLst>
                                </p:cTn>
                              </p:par>
                              <p:par>
                                <p:cTn id="44" presetID="10" presetClass="exit" presetSubtype="0" fill="hold" grpId="0" nodeType="withEffect">
                                  <p:stCondLst>
                                    <p:cond delay="300"/>
                                  </p:stCondLst>
                                  <p:childTnLst>
                                    <p:animEffect transition="out" filter="fade">
                                      <p:cBhvr>
                                        <p:cTn id="45" dur="500"/>
                                        <p:tgtEl>
                                          <p:spTgt spid="68"/>
                                        </p:tgtEl>
                                      </p:cBhvr>
                                    </p:animEffect>
                                    <p:set>
                                      <p:cBhvr>
                                        <p:cTn id="46" dur="1" fill="hold">
                                          <p:stCondLst>
                                            <p:cond delay="499"/>
                                          </p:stCondLst>
                                        </p:cTn>
                                        <p:tgtEl>
                                          <p:spTgt spid="68"/>
                                        </p:tgtEl>
                                        <p:attrNameLst>
                                          <p:attrName>style.visibility</p:attrName>
                                        </p:attrNameLst>
                                      </p:cBhvr>
                                      <p:to>
                                        <p:strVal val="hidden"/>
                                      </p:to>
                                    </p:set>
                                  </p:childTnLst>
                                </p:cTn>
                              </p:par>
                              <p:par>
                                <p:cTn id="47" presetID="10" presetClass="exit" presetSubtype="0" fill="hold" grpId="0" nodeType="withEffect">
                                  <p:stCondLst>
                                    <p:cond delay="500"/>
                                  </p:stCondLst>
                                  <p:childTnLst>
                                    <p:animEffect transition="out" filter="fade">
                                      <p:cBhvr>
                                        <p:cTn id="48" dur="500"/>
                                        <p:tgtEl>
                                          <p:spTgt spid="69"/>
                                        </p:tgtEl>
                                      </p:cBhvr>
                                    </p:animEffect>
                                    <p:set>
                                      <p:cBhvr>
                                        <p:cTn id="49" dur="1" fill="hold">
                                          <p:stCondLst>
                                            <p:cond delay="499"/>
                                          </p:stCondLst>
                                        </p:cTn>
                                        <p:tgtEl>
                                          <p:spTgt spid="69"/>
                                        </p:tgtEl>
                                        <p:attrNameLst>
                                          <p:attrName>style.visibility</p:attrName>
                                        </p:attrNameLst>
                                      </p:cBhvr>
                                      <p:to>
                                        <p:strVal val="hidden"/>
                                      </p:to>
                                    </p:set>
                                  </p:childTnLst>
                                </p:cTn>
                              </p:par>
                              <p:par>
                                <p:cTn id="50" presetID="10" presetClass="exit" presetSubtype="0" fill="hold" grpId="0" nodeType="withEffect">
                                  <p:stCondLst>
                                    <p:cond delay="300"/>
                                  </p:stCondLst>
                                  <p:childTnLst>
                                    <p:animEffect transition="out" filter="fade">
                                      <p:cBhvr>
                                        <p:cTn id="51" dur="500"/>
                                        <p:tgtEl>
                                          <p:spTgt spid="71"/>
                                        </p:tgtEl>
                                      </p:cBhvr>
                                    </p:animEffect>
                                    <p:set>
                                      <p:cBhvr>
                                        <p:cTn id="52" dur="1" fill="hold">
                                          <p:stCondLst>
                                            <p:cond delay="499"/>
                                          </p:stCondLst>
                                        </p:cTn>
                                        <p:tgtEl>
                                          <p:spTgt spid="71"/>
                                        </p:tgtEl>
                                        <p:attrNameLst>
                                          <p:attrName>style.visibility</p:attrName>
                                        </p:attrNameLst>
                                      </p:cBhvr>
                                      <p:to>
                                        <p:strVal val="hidden"/>
                                      </p:to>
                                    </p:set>
                                  </p:childTnLst>
                                </p:cTn>
                              </p:par>
                              <p:par>
                                <p:cTn id="53" presetID="10" presetClass="exit" presetSubtype="0" fill="hold" grpId="0" nodeType="withEffect">
                                  <p:stCondLst>
                                    <p:cond delay="500"/>
                                  </p:stCondLst>
                                  <p:childTnLst>
                                    <p:animEffect transition="out" filter="fade">
                                      <p:cBhvr>
                                        <p:cTn id="54" dur="500"/>
                                        <p:tgtEl>
                                          <p:spTgt spid="72"/>
                                        </p:tgtEl>
                                      </p:cBhvr>
                                    </p:animEffect>
                                    <p:set>
                                      <p:cBhvr>
                                        <p:cTn id="55" dur="1" fill="hold">
                                          <p:stCondLst>
                                            <p:cond delay="499"/>
                                          </p:stCondLst>
                                        </p:cTn>
                                        <p:tgtEl>
                                          <p:spTgt spid="72"/>
                                        </p:tgtEl>
                                        <p:attrNameLst>
                                          <p:attrName>style.visibility</p:attrName>
                                        </p:attrNameLst>
                                      </p:cBhvr>
                                      <p:to>
                                        <p:strVal val="hidden"/>
                                      </p:to>
                                    </p:set>
                                  </p:childTnLst>
                                </p:cTn>
                              </p:par>
                              <p:par>
                                <p:cTn id="56" presetID="10" presetClass="exit" presetSubtype="0" fill="hold" grpId="0" nodeType="withEffect">
                                  <p:stCondLst>
                                    <p:cond delay="200"/>
                                  </p:stCondLst>
                                  <p:childTnLst>
                                    <p:animEffect transition="out" filter="fade">
                                      <p:cBhvr>
                                        <p:cTn id="57" dur="500"/>
                                        <p:tgtEl>
                                          <p:spTgt spid="73"/>
                                        </p:tgtEl>
                                      </p:cBhvr>
                                    </p:animEffect>
                                    <p:set>
                                      <p:cBhvr>
                                        <p:cTn id="58" dur="1" fill="hold">
                                          <p:stCondLst>
                                            <p:cond delay="499"/>
                                          </p:stCondLst>
                                        </p:cTn>
                                        <p:tgtEl>
                                          <p:spTgt spid="73"/>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74"/>
                                        </p:tgtEl>
                                      </p:cBhvr>
                                    </p:animEffect>
                                    <p:set>
                                      <p:cBhvr>
                                        <p:cTn id="61" dur="1" fill="hold">
                                          <p:stCondLst>
                                            <p:cond delay="499"/>
                                          </p:stCondLst>
                                        </p:cTn>
                                        <p:tgtEl>
                                          <p:spTgt spid="74"/>
                                        </p:tgtEl>
                                        <p:attrNameLst>
                                          <p:attrName>style.visibility</p:attrName>
                                        </p:attrNameLst>
                                      </p:cBhvr>
                                      <p:to>
                                        <p:strVal val="hidden"/>
                                      </p:to>
                                    </p:set>
                                  </p:childTnLst>
                                </p:cTn>
                              </p:par>
                              <p:par>
                                <p:cTn id="62" presetID="10" presetClass="exit" presetSubtype="0" fill="hold" grpId="0" nodeType="withEffect">
                                  <p:stCondLst>
                                    <p:cond delay="300"/>
                                  </p:stCondLst>
                                  <p:childTnLst>
                                    <p:animEffect transition="out" filter="fade">
                                      <p:cBhvr>
                                        <p:cTn id="63" dur="500"/>
                                        <p:tgtEl>
                                          <p:spTgt spid="66"/>
                                        </p:tgtEl>
                                      </p:cBhvr>
                                    </p:animEffect>
                                    <p:set>
                                      <p:cBhvr>
                                        <p:cTn id="64" dur="1" fill="hold">
                                          <p:stCondLst>
                                            <p:cond delay="499"/>
                                          </p:stCondLst>
                                        </p:cTn>
                                        <p:tgtEl>
                                          <p:spTgt spid="66"/>
                                        </p:tgtEl>
                                        <p:attrNameLst>
                                          <p:attrName>style.visibility</p:attrName>
                                        </p:attrNameLst>
                                      </p:cBhvr>
                                      <p:to>
                                        <p:strVal val="hidden"/>
                                      </p:to>
                                    </p:set>
                                  </p:childTnLst>
                                </p:cTn>
                              </p:par>
                              <p:par>
                                <p:cTn id="65" presetID="10" presetClass="exit" presetSubtype="0" fill="hold" grpId="0" nodeType="withEffect">
                                  <p:stCondLst>
                                    <p:cond delay="500"/>
                                  </p:stCondLst>
                                  <p:childTnLst>
                                    <p:animEffect transition="out" filter="fade">
                                      <p:cBhvr>
                                        <p:cTn id="66" dur="500"/>
                                        <p:tgtEl>
                                          <p:spTgt spid="70"/>
                                        </p:tgtEl>
                                      </p:cBhvr>
                                    </p:animEffect>
                                    <p:set>
                                      <p:cBhvr>
                                        <p:cTn id="67" dur="1" fill="hold">
                                          <p:stCondLst>
                                            <p:cond delay="499"/>
                                          </p:stCondLst>
                                        </p:cTn>
                                        <p:tgtEl>
                                          <p:spTgt spid="70"/>
                                        </p:tgtEl>
                                        <p:attrNameLst>
                                          <p:attrName>style.visibility</p:attrName>
                                        </p:attrNameLst>
                                      </p:cBhvr>
                                      <p:to>
                                        <p:strVal val="hidden"/>
                                      </p:to>
                                    </p:set>
                                  </p:childTnLst>
                                </p:cTn>
                              </p:par>
                              <p:par>
                                <p:cTn id="68" presetID="10" presetClass="exit" presetSubtype="0" fill="hold" grpId="0" nodeType="withEffect">
                                  <p:stCondLst>
                                    <p:cond delay="400"/>
                                  </p:stCondLst>
                                  <p:childTnLst>
                                    <p:animEffect transition="out" filter="fade">
                                      <p:cBhvr>
                                        <p:cTn id="69" dur="500"/>
                                        <p:tgtEl>
                                          <p:spTgt spid="62"/>
                                        </p:tgtEl>
                                      </p:cBhvr>
                                    </p:animEffect>
                                    <p:set>
                                      <p:cBhvr>
                                        <p:cTn id="70" dur="1" fill="hold">
                                          <p:stCondLst>
                                            <p:cond delay="499"/>
                                          </p:stCondLst>
                                        </p:cTn>
                                        <p:tgtEl>
                                          <p:spTgt spid="62"/>
                                        </p:tgtEl>
                                        <p:attrNameLst>
                                          <p:attrName>style.visibility</p:attrName>
                                        </p:attrNameLst>
                                      </p:cBhvr>
                                      <p:to>
                                        <p:strVal val="hidden"/>
                                      </p:to>
                                    </p:set>
                                  </p:childTnLst>
                                </p:cTn>
                              </p:par>
                              <p:par>
                                <p:cTn id="71" presetID="10" presetClass="exit" presetSubtype="0" fill="hold" grpId="0" nodeType="withEffect">
                                  <p:stCondLst>
                                    <p:cond delay="500"/>
                                  </p:stCondLst>
                                  <p:childTnLst>
                                    <p:animEffect transition="out" filter="fade">
                                      <p:cBhvr>
                                        <p:cTn id="72" dur="500"/>
                                        <p:tgtEl>
                                          <p:spTgt spid="52"/>
                                        </p:tgtEl>
                                      </p:cBhvr>
                                    </p:animEffect>
                                    <p:set>
                                      <p:cBhvr>
                                        <p:cTn id="73" dur="1" fill="hold">
                                          <p:stCondLst>
                                            <p:cond delay="499"/>
                                          </p:stCondLst>
                                        </p:cTn>
                                        <p:tgtEl>
                                          <p:spTgt spid="52"/>
                                        </p:tgtEl>
                                        <p:attrNameLst>
                                          <p:attrName>style.visibility</p:attrName>
                                        </p:attrNameLst>
                                      </p:cBhvr>
                                      <p:to>
                                        <p:strVal val="hidden"/>
                                      </p:to>
                                    </p:set>
                                  </p:childTnLst>
                                </p:cTn>
                              </p:par>
                              <p:par>
                                <p:cTn id="74" presetID="10" presetClass="exit" presetSubtype="0" fill="hold" grpId="0" nodeType="withEffect">
                                  <p:stCondLst>
                                    <p:cond delay="400"/>
                                  </p:stCondLst>
                                  <p:childTnLst>
                                    <p:animEffect transition="out" filter="fade">
                                      <p:cBhvr>
                                        <p:cTn id="75" dur="500"/>
                                        <p:tgtEl>
                                          <p:spTgt spid="58"/>
                                        </p:tgtEl>
                                      </p:cBhvr>
                                    </p:animEffect>
                                    <p:set>
                                      <p:cBhvr>
                                        <p:cTn id="76" dur="1" fill="hold">
                                          <p:stCondLst>
                                            <p:cond delay="499"/>
                                          </p:stCondLst>
                                        </p:cTn>
                                        <p:tgtEl>
                                          <p:spTgt spid="58"/>
                                        </p:tgtEl>
                                        <p:attrNameLst>
                                          <p:attrName>style.visibility</p:attrName>
                                        </p:attrNameLst>
                                      </p:cBhvr>
                                      <p:to>
                                        <p:strVal val="hidden"/>
                                      </p:to>
                                    </p:set>
                                  </p:childTnLst>
                                </p:cTn>
                              </p:par>
                              <p:par>
                                <p:cTn id="77" presetID="53" presetClass="entr" presetSubtype="16" fill="hold" nodeType="withEffect">
                                  <p:stCondLst>
                                    <p:cond delay="1300"/>
                                  </p:stCondLst>
                                  <p:childTnLst>
                                    <p:set>
                                      <p:cBhvr>
                                        <p:cTn id="78" dur="1" fill="hold">
                                          <p:stCondLst>
                                            <p:cond delay="0"/>
                                          </p:stCondLst>
                                        </p:cTn>
                                        <p:tgtEl>
                                          <p:spTgt spid="41"/>
                                        </p:tgtEl>
                                        <p:attrNameLst>
                                          <p:attrName>style.visibility</p:attrName>
                                        </p:attrNameLst>
                                      </p:cBhvr>
                                      <p:to>
                                        <p:strVal val="visible"/>
                                      </p:to>
                                    </p:set>
                                    <p:anim calcmode="lin" valueType="num">
                                      <p:cBhvr>
                                        <p:cTn id="79" dur="400" fill="hold"/>
                                        <p:tgtEl>
                                          <p:spTgt spid="41"/>
                                        </p:tgtEl>
                                        <p:attrNameLst>
                                          <p:attrName>ppt_w</p:attrName>
                                        </p:attrNameLst>
                                      </p:cBhvr>
                                      <p:tavLst>
                                        <p:tav tm="0">
                                          <p:val>
                                            <p:fltVal val="0"/>
                                          </p:val>
                                        </p:tav>
                                        <p:tav tm="100000">
                                          <p:val>
                                            <p:strVal val="#ppt_w"/>
                                          </p:val>
                                        </p:tav>
                                      </p:tavLst>
                                    </p:anim>
                                    <p:anim calcmode="lin" valueType="num">
                                      <p:cBhvr>
                                        <p:cTn id="80" dur="400" fill="hold"/>
                                        <p:tgtEl>
                                          <p:spTgt spid="41"/>
                                        </p:tgtEl>
                                        <p:attrNameLst>
                                          <p:attrName>ppt_h</p:attrName>
                                        </p:attrNameLst>
                                      </p:cBhvr>
                                      <p:tavLst>
                                        <p:tav tm="0">
                                          <p:val>
                                            <p:fltVal val="0"/>
                                          </p:val>
                                        </p:tav>
                                        <p:tav tm="100000">
                                          <p:val>
                                            <p:strVal val="#ppt_h"/>
                                          </p:val>
                                        </p:tav>
                                      </p:tavLst>
                                    </p:anim>
                                    <p:animEffect transition="in" filter="fade">
                                      <p:cBhvr>
                                        <p:cTn id="81" dur="400"/>
                                        <p:tgtEl>
                                          <p:spTgt spid="41"/>
                                        </p:tgtEl>
                                      </p:cBhvr>
                                    </p:animEffect>
                                  </p:childTnLst>
                                </p:cTn>
                              </p:par>
                              <p:par>
                                <p:cTn id="82" presetID="22" presetClass="entr" presetSubtype="2" fill="hold" nodeType="withEffect">
                                  <p:stCondLst>
                                    <p:cond delay="1000"/>
                                  </p:stCondLst>
                                  <p:childTnLst>
                                    <p:set>
                                      <p:cBhvr>
                                        <p:cTn id="83" dur="1" fill="hold">
                                          <p:stCondLst>
                                            <p:cond delay="0"/>
                                          </p:stCondLst>
                                        </p:cTn>
                                        <p:tgtEl>
                                          <p:spTgt spid="42"/>
                                        </p:tgtEl>
                                        <p:attrNameLst>
                                          <p:attrName>style.visibility</p:attrName>
                                        </p:attrNameLst>
                                      </p:cBhvr>
                                      <p:to>
                                        <p:strVal val="visible"/>
                                      </p:to>
                                    </p:set>
                                    <p:animEffect transition="in" filter="wipe(right)">
                                      <p:cBhvr>
                                        <p:cTn id="84" dur="3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1" grpId="0" animBg="1"/>
      <p:bldP spid="52"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a:off x="6670675" y="1443038"/>
            <a:ext cx="1527175" cy="361950"/>
            <a:chOff x="4464953" y="3280086"/>
            <a:chExt cx="1526543" cy="363182"/>
          </a:xfrm>
        </p:grpSpPr>
        <p:grpSp>
          <p:nvGrpSpPr>
            <p:cNvPr id="25672" name="组合 3"/>
            <p:cNvGrpSpPr/>
            <p:nvPr/>
          </p:nvGrpSpPr>
          <p:grpSpPr bwMode="auto">
            <a:xfrm>
              <a:off x="4464953" y="3280086"/>
              <a:ext cx="1526543" cy="363182"/>
              <a:chOff x="4464953" y="3180665"/>
              <a:chExt cx="1526543" cy="482600"/>
            </a:xfrm>
          </p:grpSpPr>
          <p:sp>
            <p:nvSpPr>
              <p:cNvPr id="25674" name="Freeform 4"/>
              <p:cNvSpPr/>
              <p:nvPr/>
            </p:nvSpPr>
            <p:spPr bwMode="gray">
              <a:xfrm>
                <a:off x="4555061" y="3458591"/>
                <a:ext cx="1346326" cy="204674"/>
              </a:xfrm>
              <a:custGeom>
                <a:avLst/>
                <a:gdLst>
                  <a:gd name="T0" fmla="*/ 2147483646 w 1120"/>
                  <a:gd name="T1" fmla="*/ 2147483646 h 252"/>
                  <a:gd name="T2" fmla="*/ 2147483646 w 1120"/>
                  <a:gd name="T3" fmla="*/ 2147483646 h 252"/>
                  <a:gd name="T4" fmla="*/ 2147483646 w 1120"/>
                  <a:gd name="T5" fmla="*/ 2147483646 h 252"/>
                  <a:gd name="T6" fmla="*/ 2147483646 w 1120"/>
                  <a:gd name="T7" fmla="*/ 2147483646 h 252"/>
                  <a:gd name="T8" fmla="*/ 2147483646 w 1120"/>
                  <a:gd name="T9" fmla="*/ 2147483646 h 252"/>
                  <a:gd name="T10" fmla="*/ 2147483646 w 1120"/>
                  <a:gd name="T11" fmla="*/ 2147483646 h 252"/>
                  <a:gd name="T12" fmla="*/ 2147483646 w 1120"/>
                  <a:gd name="T13" fmla="*/ 2147483646 h 252"/>
                  <a:gd name="T14" fmla="*/ 2147483646 w 1120"/>
                  <a:gd name="T15" fmla="*/ 2147483646 h 252"/>
                  <a:gd name="T16" fmla="*/ 2147483646 w 1120"/>
                  <a:gd name="T17" fmla="*/ 2147483646 h 252"/>
                  <a:gd name="T18" fmla="*/ 2147483646 w 1120"/>
                  <a:gd name="T19" fmla="*/ 2147483646 h 252"/>
                  <a:gd name="T20" fmla="*/ 2147483646 w 1120"/>
                  <a:gd name="T21" fmla="*/ 2147483646 h 252"/>
                  <a:gd name="T22" fmla="*/ 2147483646 w 1120"/>
                  <a:gd name="T23" fmla="*/ 2147483646 h 252"/>
                  <a:gd name="T24" fmla="*/ 2147483646 w 1120"/>
                  <a:gd name="T25" fmla="*/ 2147483646 h 252"/>
                  <a:gd name="T26" fmla="*/ 2147483646 w 1120"/>
                  <a:gd name="T27" fmla="*/ 2147483646 h 252"/>
                  <a:gd name="T28" fmla="*/ 2147483646 w 1120"/>
                  <a:gd name="T29" fmla="*/ 2147483646 h 252"/>
                  <a:gd name="T30" fmla="*/ 2147483646 w 1120"/>
                  <a:gd name="T31" fmla="*/ 2147483646 h 252"/>
                  <a:gd name="T32" fmla="*/ 2147483646 w 1120"/>
                  <a:gd name="T33" fmla="*/ 2147483646 h 252"/>
                  <a:gd name="T34" fmla="*/ 2147483646 w 1120"/>
                  <a:gd name="T35" fmla="*/ 2147483646 h 252"/>
                  <a:gd name="T36" fmla="*/ 2147483646 w 1120"/>
                  <a:gd name="T37" fmla="*/ 2147483646 h 252"/>
                  <a:gd name="T38" fmla="*/ 2147483646 w 1120"/>
                  <a:gd name="T39" fmla="*/ 2147483646 h 252"/>
                  <a:gd name="T40" fmla="*/ 2147483646 w 1120"/>
                  <a:gd name="T41" fmla="*/ 2147483646 h 252"/>
                  <a:gd name="T42" fmla="*/ 2147483646 w 1120"/>
                  <a:gd name="T43" fmla="*/ 2147483646 h 252"/>
                  <a:gd name="T44" fmla="*/ 0 w 1120"/>
                  <a:gd name="T45" fmla="*/ 2147483646 h 252"/>
                  <a:gd name="T46" fmla="*/ 0 w 1120"/>
                  <a:gd name="T47" fmla="*/ 2147483646 h 252"/>
                  <a:gd name="T48" fmla="*/ 2147483646 w 1120"/>
                  <a:gd name="T49" fmla="*/ 0 h 252"/>
                  <a:gd name="T50" fmla="*/ 2147483646 w 1120"/>
                  <a:gd name="T51" fmla="*/ 2147483646 h 252"/>
                  <a:gd name="T52" fmla="*/ 2147483646 w 1120"/>
                  <a:gd name="T53" fmla="*/ 2147483646 h 252"/>
                  <a:gd name="T54" fmla="*/ 2147483646 w 1120"/>
                  <a:gd name="T55" fmla="*/ 2147483646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p>
            </p:txBody>
          </p:sp>
          <p:sp>
            <p:nvSpPr>
              <p:cNvPr id="7" name="Rectangle 5"/>
              <p:cNvSpPr>
                <a:spLocks noChangeArrowheads="1"/>
              </p:cNvSpPr>
              <p:nvPr/>
            </p:nvSpPr>
            <p:spPr bwMode="gray">
              <a:xfrm>
                <a:off x="4464953" y="3180665"/>
                <a:ext cx="1526543" cy="423333"/>
              </a:xfrm>
              <a:prstGeom prst="rect">
                <a:avLst/>
              </a:prstGeom>
              <a:solidFill>
                <a:srgbClr val="0070C0"/>
              </a:solidFill>
              <a:ln>
                <a:noFill/>
              </a:ln>
              <a:effectLst>
                <a:outerShdw blurRad="50800" dist="38100" dir="5400000" algn="t" rotWithShape="0">
                  <a:prstClr val="black">
                    <a:alpha val="40000"/>
                  </a:prstClr>
                </a:outerShdw>
              </a:effectLst>
            </p:spPr>
            <p:txBody>
              <a:bodyPr/>
              <a:lstStyle/>
              <a:p>
                <a:pPr defTabSz="914400" eaLnBrk="1" fontAlgn="auto" hangingPunct="1">
                  <a:spcBef>
                    <a:spcPts val="0"/>
                  </a:spcBef>
                  <a:spcAft>
                    <a:spcPts val="0"/>
                  </a:spcAft>
                  <a:defRPr/>
                </a:pPr>
                <a:endParaRPr lang="en-US" altLang="zh-CN" sz="1800" dirty="0">
                  <a:solidFill>
                    <a:prstClr val="black"/>
                  </a:solidFill>
                  <a:latin typeface="微软雅黑" panose="020B0503020204020204" pitchFamily="34" charset="-122"/>
                  <a:ea typeface="微软雅黑" panose="020B0503020204020204" pitchFamily="34" charset="-122"/>
                </a:endParaRPr>
              </a:p>
            </p:txBody>
          </p:sp>
        </p:grpSp>
        <p:sp>
          <p:nvSpPr>
            <p:cNvPr id="5" name="TextBox 11"/>
            <p:cNvSpPr txBox="1">
              <a:spLocks noChangeArrowheads="1"/>
            </p:cNvSpPr>
            <p:nvPr/>
          </p:nvSpPr>
          <p:spPr bwMode="auto">
            <a:xfrm flipH="1">
              <a:off x="4534774" y="3289643"/>
              <a:ext cx="1386901" cy="307430"/>
            </a:xfrm>
            <a:prstGeom prst="rect">
              <a:avLst/>
            </a:prstGeom>
            <a:noFill/>
            <a:ln>
              <a:noFill/>
            </a:ln>
            <a:effectLst/>
          </p:spPr>
          <p:txBody>
            <a:bodyPr>
              <a:spAutoFit/>
            </a:bodyPr>
            <a:lstStyle>
              <a:defPPr>
                <a:defRPr lang="zh-CN"/>
              </a:defPPr>
              <a:lvl1pPr algn="ctr" fontAlgn="auto">
                <a:spcBef>
                  <a:spcPts val="0"/>
                </a:spcBef>
                <a:spcAft>
                  <a:spcPts val="0"/>
                </a:spcAft>
                <a:defRPr sz="1200" b="1" kern="0">
                  <a:solidFill>
                    <a:schemeClr val="bg1"/>
                  </a:solidFill>
                  <a:effectLst>
                    <a:outerShdw blurRad="38100" dist="38100" dir="2700000" algn="tl">
                      <a:srgbClr val="000000">
                        <a:alpha val="43137"/>
                      </a:srgbClr>
                    </a:outerShdw>
                  </a:effectLst>
                  <a:latin typeface="冬青黑体简体中文 W3" panose="020B0300000000000000" pitchFamily="34" charset="-122"/>
                  <a:ea typeface="冬青黑体简体中文 W3" panose="020B0300000000000000"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914400" eaLnBrk="1" hangingPunct="1">
                <a:defRPr/>
              </a:pPr>
              <a:r>
                <a:rPr lang="zh-CN" altLang="en-US" sz="1400" dirty="0">
                  <a:solidFill>
                    <a:prstClr val="white"/>
                  </a:solidFill>
                  <a:latin typeface="微软雅黑" panose="020B0503020204020204" pitchFamily="34" charset="-122"/>
                  <a:ea typeface="微软雅黑" panose="020B0503020204020204" pitchFamily="34" charset="-122"/>
                </a:rPr>
                <a:t>点击添加标题    </a:t>
              </a:r>
              <a:endParaRPr lang="en-US" altLang="zh-CN" sz="1400" dirty="0">
                <a:solidFill>
                  <a:prstClr val="white"/>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bwMode="auto">
          <a:xfrm>
            <a:off x="4976813" y="1917700"/>
            <a:ext cx="3676650" cy="887413"/>
            <a:chOff x="4977173" y="1918164"/>
            <a:chExt cx="3676197" cy="887375"/>
          </a:xfrm>
        </p:grpSpPr>
        <p:sp>
          <p:nvSpPr>
            <p:cNvPr id="93" name="圆角矩形 92"/>
            <p:cNvSpPr/>
            <p:nvPr/>
          </p:nvSpPr>
          <p:spPr>
            <a:xfrm>
              <a:off x="6120032" y="1918164"/>
              <a:ext cx="2533338" cy="887375"/>
            </a:xfrm>
            <a:prstGeom prst="roundRect">
              <a:avLst>
                <a:gd name="adj" fmla="val 4833"/>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1" fontAlgn="auto" hangingPunct="1">
                <a:spcBef>
                  <a:spcPts val="0"/>
                </a:spcBef>
                <a:spcAft>
                  <a:spcPts val="0"/>
                </a:spcAft>
                <a:defRPr/>
              </a:pPr>
              <a:endParaRPr lang="zh-CN" altLang="en-US" sz="1800">
                <a:solidFill>
                  <a:prstClr val="white"/>
                </a:solidFill>
              </a:endParaRPr>
            </a:p>
          </p:txBody>
        </p:sp>
        <p:sp>
          <p:nvSpPr>
            <p:cNvPr id="25668" name="矩形 93"/>
            <p:cNvSpPr>
              <a:spLocks noChangeArrowheads="1"/>
            </p:cNvSpPr>
            <p:nvPr/>
          </p:nvSpPr>
          <p:spPr bwMode="auto">
            <a:xfrm>
              <a:off x="6200984" y="2038809"/>
              <a:ext cx="2371433" cy="64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spcBef>
                  <a:spcPct val="0"/>
                </a:spcBef>
                <a:buClr>
                  <a:srgbClr val="0070C0"/>
                </a:buClr>
                <a:buFontTx/>
                <a:buNone/>
              </a:pPr>
              <a:r>
                <a:rPr lang="zh-CN" altLang="zh-CN" sz="1000">
                  <a:solidFill>
                    <a:srgbClr val="404040"/>
                  </a:solidFill>
                  <a:latin typeface="微软雅黑" panose="020B0503020204020204" pitchFamily="34" charset="-122"/>
                  <a:ea typeface="微软雅黑" panose="020B0503020204020204" pitchFamily="34" charset="-122"/>
                </a:rPr>
                <a:t>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zh-CN"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zh-CN" sz="10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zh-CN" sz="1000">
                <a:solidFill>
                  <a:srgbClr val="404040"/>
                </a:solidFill>
                <a:latin typeface="微软雅黑" panose="020B0503020204020204" pitchFamily="34" charset="-122"/>
                <a:ea typeface="微软雅黑" panose="020B0503020204020204" pitchFamily="34" charset="-122"/>
              </a:endParaRPr>
            </a:p>
          </p:txBody>
        </p:sp>
        <p:grpSp>
          <p:nvGrpSpPr>
            <p:cNvPr id="25669" name="组合 94"/>
            <p:cNvGrpSpPr/>
            <p:nvPr/>
          </p:nvGrpSpPr>
          <p:grpSpPr bwMode="auto">
            <a:xfrm rot="-5400000">
              <a:off x="5516462" y="1786564"/>
              <a:ext cx="72000" cy="1150577"/>
              <a:chOff x="1137955" y="3732503"/>
              <a:chExt cx="72000" cy="1150577"/>
            </a:xfrm>
          </p:grpSpPr>
          <p:cxnSp>
            <p:nvCxnSpPr>
              <p:cNvPr id="96" name="直接连接符 95"/>
              <p:cNvCxnSpPr/>
              <p:nvPr/>
            </p:nvCxnSpPr>
            <p:spPr>
              <a:xfrm rot="5400000" flipV="1">
                <a:off x="623955" y="4343615"/>
                <a:ext cx="1079367"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a:off x="1138239" y="3732503"/>
                <a:ext cx="71434" cy="71428"/>
              </a:xfrm>
              <a:prstGeom prst="ellips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pSp>
      </p:grpSp>
      <p:grpSp>
        <p:nvGrpSpPr>
          <p:cNvPr id="98" name="组合 97"/>
          <p:cNvGrpSpPr/>
          <p:nvPr/>
        </p:nvGrpSpPr>
        <p:grpSpPr bwMode="auto">
          <a:xfrm>
            <a:off x="536575" y="796925"/>
            <a:ext cx="5032375" cy="4256088"/>
            <a:chOff x="493827" y="687160"/>
            <a:chExt cx="4679053" cy="3958536"/>
          </a:xfrm>
        </p:grpSpPr>
        <p:grpSp>
          <p:nvGrpSpPr>
            <p:cNvPr id="99" name="组合 14"/>
            <p:cNvGrpSpPr/>
            <p:nvPr/>
          </p:nvGrpSpPr>
          <p:grpSpPr bwMode="auto">
            <a:xfrm>
              <a:off x="493827" y="687160"/>
              <a:ext cx="4679053" cy="3958536"/>
              <a:chOff x="1864244" y="567833"/>
              <a:chExt cx="5175228" cy="4378009"/>
            </a:xfrm>
            <a:solidFill>
              <a:srgbClr val="0070C0"/>
            </a:solidFill>
            <a:effectLst>
              <a:outerShdw blurRad="50800" dist="38100" dir="5400000" algn="t" rotWithShape="0">
                <a:prstClr val="black">
                  <a:alpha val="40000"/>
                </a:prstClr>
              </a:outerShdw>
            </a:effectLst>
          </p:grpSpPr>
          <p:sp>
            <p:nvSpPr>
              <p:cNvPr id="117" name="Freeform 7"/>
              <p:cNvSpPr/>
              <p:nvPr/>
            </p:nvSpPr>
            <p:spPr bwMode="auto">
              <a:xfrm>
                <a:off x="5278551" y="4731990"/>
                <a:ext cx="265176" cy="213852"/>
              </a:xfrm>
              <a:custGeom>
                <a:avLst/>
                <a:gdLst>
                  <a:gd name="T0" fmla="*/ 6 w 31"/>
                  <a:gd name="T1" fmla="*/ 4 h 25"/>
                  <a:gd name="T2" fmla="*/ 11 w 31"/>
                  <a:gd name="T3" fmla="*/ 4 h 25"/>
                  <a:gd name="T4" fmla="*/ 17 w 31"/>
                  <a:gd name="T5" fmla="*/ 1 h 25"/>
                  <a:gd name="T6" fmla="*/ 28 w 31"/>
                  <a:gd name="T7" fmla="*/ 0 h 25"/>
                  <a:gd name="T8" fmla="*/ 31 w 31"/>
                  <a:gd name="T9" fmla="*/ 2 h 25"/>
                  <a:gd name="T10" fmla="*/ 31 w 31"/>
                  <a:gd name="T11" fmla="*/ 6 h 25"/>
                  <a:gd name="T12" fmla="*/ 30 w 31"/>
                  <a:gd name="T13" fmla="*/ 9 h 25"/>
                  <a:gd name="T14" fmla="*/ 26 w 31"/>
                  <a:gd name="T15" fmla="*/ 13 h 25"/>
                  <a:gd name="T16" fmla="*/ 25 w 31"/>
                  <a:gd name="T17" fmla="*/ 18 h 25"/>
                  <a:gd name="T18" fmla="*/ 18 w 31"/>
                  <a:gd name="T19" fmla="*/ 22 h 25"/>
                  <a:gd name="T20" fmla="*/ 13 w 31"/>
                  <a:gd name="T21" fmla="*/ 25 h 25"/>
                  <a:gd name="T22" fmla="*/ 10 w 31"/>
                  <a:gd name="T23" fmla="*/ 25 h 25"/>
                  <a:gd name="T24" fmla="*/ 8 w 31"/>
                  <a:gd name="T25" fmla="*/ 24 h 25"/>
                  <a:gd name="T26" fmla="*/ 4 w 31"/>
                  <a:gd name="T27" fmla="*/ 24 h 25"/>
                  <a:gd name="T28" fmla="*/ 0 w 31"/>
                  <a:gd name="T29" fmla="*/ 21 h 25"/>
                  <a:gd name="T30" fmla="*/ 0 w 31"/>
                  <a:gd name="T31" fmla="*/ 14 h 25"/>
                  <a:gd name="T32" fmla="*/ 1 w 31"/>
                  <a:gd name="T33" fmla="*/ 10 h 25"/>
                  <a:gd name="T34" fmla="*/ 5 w 31"/>
                  <a:gd name="T35" fmla="*/ 10 h 25"/>
                  <a:gd name="T36" fmla="*/ 6 w 31"/>
                  <a:gd name="T37" fmla="*/ 8 h 25"/>
                  <a:gd name="T38" fmla="*/ 6 w 31"/>
                  <a:gd name="T39" fmla="*/ 4 h 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25"/>
                  <a:gd name="T62" fmla="*/ 31 w 31"/>
                  <a:gd name="T63" fmla="*/ 25 h 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25">
                    <a:moveTo>
                      <a:pt x="6" y="4"/>
                    </a:moveTo>
                    <a:lnTo>
                      <a:pt x="11" y="4"/>
                    </a:lnTo>
                    <a:lnTo>
                      <a:pt x="17" y="1"/>
                    </a:lnTo>
                    <a:lnTo>
                      <a:pt x="28" y="0"/>
                    </a:lnTo>
                    <a:lnTo>
                      <a:pt x="31" y="2"/>
                    </a:lnTo>
                    <a:lnTo>
                      <a:pt x="31" y="6"/>
                    </a:lnTo>
                    <a:lnTo>
                      <a:pt x="30" y="9"/>
                    </a:lnTo>
                    <a:lnTo>
                      <a:pt x="26" y="13"/>
                    </a:lnTo>
                    <a:lnTo>
                      <a:pt x="25" y="18"/>
                    </a:lnTo>
                    <a:lnTo>
                      <a:pt x="18" y="22"/>
                    </a:lnTo>
                    <a:lnTo>
                      <a:pt x="13" y="25"/>
                    </a:lnTo>
                    <a:lnTo>
                      <a:pt x="10" y="25"/>
                    </a:lnTo>
                    <a:lnTo>
                      <a:pt x="8" y="24"/>
                    </a:lnTo>
                    <a:lnTo>
                      <a:pt x="4" y="24"/>
                    </a:lnTo>
                    <a:lnTo>
                      <a:pt x="0" y="21"/>
                    </a:lnTo>
                    <a:lnTo>
                      <a:pt x="0" y="14"/>
                    </a:lnTo>
                    <a:lnTo>
                      <a:pt x="1" y="10"/>
                    </a:lnTo>
                    <a:lnTo>
                      <a:pt x="5" y="10"/>
                    </a:lnTo>
                    <a:lnTo>
                      <a:pt x="6" y="8"/>
                    </a:lnTo>
                    <a:cubicBezTo>
                      <a:pt x="6" y="8"/>
                      <a:pt x="6" y="4"/>
                      <a:pt x="6" y="4"/>
                    </a:cubicBez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18" name="Freeform 8"/>
              <p:cNvSpPr/>
              <p:nvPr/>
            </p:nvSpPr>
            <p:spPr bwMode="auto">
              <a:xfrm>
                <a:off x="6372200" y="4240832"/>
                <a:ext cx="171082" cy="419150"/>
              </a:xfrm>
              <a:custGeom>
                <a:avLst/>
                <a:gdLst>
                  <a:gd name="T0" fmla="*/ 14 w 20"/>
                  <a:gd name="T1" fmla="*/ 0 h 49"/>
                  <a:gd name="T2" fmla="*/ 18 w 20"/>
                  <a:gd name="T3" fmla="*/ 0 h 49"/>
                  <a:gd name="T4" fmla="*/ 19 w 20"/>
                  <a:gd name="T5" fmla="*/ 2 h 49"/>
                  <a:gd name="T6" fmla="*/ 20 w 20"/>
                  <a:gd name="T7" fmla="*/ 6 h 49"/>
                  <a:gd name="T8" fmla="*/ 18 w 20"/>
                  <a:gd name="T9" fmla="*/ 9 h 49"/>
                  <a:gd name="T10" fmla="*/ 19 w 20"/>
                  <a:gd name="T11" fmla="*/ 22 h 49"/>
                  <a:gd name="T12" fmla="*/ 18 w 20"/>
                  <a:gd name="T13" fmla="*/ 25 h 49"/>
                  <a:gd name="T14" fmla="*/ 17 w 20"/>
                  <a:gd name="T15" fmla="*/ 27 h 49"/>
                  <a:gd name="T16" fmla="*/ 13 w 20"/>
                  <a:gd name="T17" fmla="*/ 34 h 49"/>
                  <a:gd name="T18" fmla="*/ 12 w 20"/>
                  <a:gd name="T19" fmla="*/ 38 h 49"/>
                  <a:gd name="T20" fmla="*/ 11 w 20"/>
                  <a:gd name="T21" fmla="*/ 47 h 49"/>
                  <a:gd name="T22" fmla="*/ 11 w 20"/>
                  <a:gd name="T23" fmla="*/ 49 h 49"/>
                  <a:gd name="T24" fmla="*/ 9 w 20"/>
                  <a:gd name="T25" fmla="*/ 49 h 49"/>
                  <a:gd name="T26" fmla="*/ 5 w 20"/>
                  <a:gd name="T27" fmla="*/ 43 h 49"/>
                  <a:gd name="T28" fmla="*/ 3 w 20"/>
                  <a:gd name="T29" fmla="*/ 43 h 49"/>
                  <a:gd name="T30" fmla="*/ 1 w 20"/>
                  <a:gd name="T31" fmla="*/ 38 h 49"/>
                  <a:gd name="T32" fmla="*/ 0 w 20"/>
                  <a:gd name="T33" fmla="*/ 37 h 49"/>
                  <a:gd name="T34" fmla="*/ 0 w 20"/>
                  <a:gd name="T35" fmla="*/ 33 h 49"/>
                  <a:gd name="T36" fmla="*/ 1 w 20"/>
                  <a:gd name="T37" fmla="*/ 30 h 49"/>
                  <a:gd name="T38" fmla="*/ 1 w 20"/>
                  <a:gd name="T39" fmla="*/ 27 h 49"/>
                  <a:gd name="T40" fmla="*/ 0 w 20"/>
                  <a:gd name="T41" fmla="*/ 26 h 49"/>
                  <a:gd name="T42" fmla="*/ 0 w 20"/>
                  <a:gd name="T43" fmla="*/ 24 h 49"/>
                  <a:gd name="T44" fmla="*/ 3 w 20"/>
                  <a:gd name="T45" fmla="*/ 19 h 49"/>
                  <a:gd name="T46" fmla="*/ 3 w 20"/>
                  <a:gd name="T47" fmla="*/ 17 h 49"/>
                  <a:gd name="T48" fmla="*/ 4 w 20"/>
                  <a:gd name="T49" fmla="*/ 13 h 49"/>
                  <a:gd name="T50" fmla="*/ 5 w 20"/>
                  <a:gd name="T51" fmla="*/ 10 h 49"/>
                  <a:gd name="T52" fmla="*/ 7 w 20"/>
                  <a:gd name="T53" fmla="*/ 7 h 49"/>
                  <a:gd name="T54" fmla="*/ 14 w 20"/>
                  <a:gd name="T55" fmla="*/ 0 h 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9"/>
                  <a:gd name="T86" fmla="*/ 20 w 20"/>
                  <a:gd name="T87" fmla="*/ 49 h 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9">
                    <a:moveTo>
                      <a:pt x="14" y="0"/>
                    </a:moveTo>
                    <a:lnTo>
                      <a:pt x="18" y="0"/>
                    </a:lnTo>
                    <a:lnTo>
                      <a:pt x="19" y="2"/>
                    </a:lnTo>
                    <a:lnTo>
                      <a:pt x="20" y="6"/>
                    </a:lnTo>
                    <a:lnTo>
                      <a:pt x="18" y="9"/>
                    </a:lnTo>
                    <a:lnTo>
                      <a:pt x="19" y="22"/>
                    </a:lnTo>
                    <a:lnTo>
                      <a:pt x="18" y="25"/>
                    </a:lnTo>
                    <a:lnTo>
                      <a:pt x="17" y="27"/>
                    </a:lnTo>
                    <a:lnTo>
                      <a:pt x="13" y="34"/>
                    </a:lnTo>
                    <a:lnTo>
                      <a:pt x="12" y="38"/>
                    </a:lnTo>
                    <a:lnTo>
                      <a:pt x="11" y="47"/>
                    </a:lnTo>
                    <a:lnTo>
                      <a:pt x="11" y="49"/>
                    </a:lnTo>
                    <a:lnTo>
                      <a:pt x="9" y="49"/>
                    </a:lnTo>
                    <a:lnTo>
                      <a:pt x="5" y="43"/>
                    </a:lnTo>
                    <a:lnTo>
                      <a:pt x="3" y="43"/>
                    </a:lnTo>
                    <a:lnTo>
                      <a:pt x="1" y="38"/>
                    </a:lnTo>
                    <a:lnTo>
                      <a:pt x="0" y="37"/>
                    </a:lnTo>
                    <a:lnTo>
                      <a:pt x="0" y="33"/>
                    </a:lnTo>
                    <a:lnTo>
                      <a:pt x="1" y="30"/>
                    </a:lnTo>
                    <a:lnTo>
                      <a:pt x="1" y="27"/>
                    </a:lnTo>
                    <a:lnTo>
                      <a:pt x="0" y="26"/>
                    </a:lnTo>
                    <a:lnTo>
                      <a:pt x="0" y="24"/>
                    </a:lnTo>
                    <a:lnTo>
                      <a:pt x="3" y="19"/>
                    </a:lnTo>
                    <a:lnTo>
                      <a:pt x="3" y="17"/>
                    </a:lnTo>
                    <a:lnTo>
                      <a:pt x="4" y="13"/>
                    </a:lnTo>
                    <a:lnTo>
                      <a:pt x="5" y="10"/>
                    </a:lnTo>
                    <a:lnTo>
                      <a:pt x="7" y="7"/>
                    </a:lnTo>
                    <a:lnTo>
                      <a:pt x="14"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19" name="Freeform 9"/>
              <p:cNvSpPr/>
              <p:nvPr/>
            </p:nvSpPr>
            <p:spPr bwMode="auto">
              <a:xfrm>
                <a:off x="1864244" y="1055416"/>
                <a:ext cx="2070091" cy="1573953"/>
              </a:xfrm>
              <a:custGeom>
                <a:avLst/>
                <a:gdLst>
                  <a:gd name="T0" fmla="*/ 1180465 w 242"/>
                  <a:gd name="T1" fmla="*/ 205298 h 184"/>
                  <a:gd name="T2" fmla="*/ 1266006 w 242"/>
                  <a:gd name="T3" fmla="*/ 188190 h 184"/>
                  <a:gd name="T4" fmla="*/ 1257452 w 242"/>
                  <a:gd name="T5" fmla="*/ 102649 h 184"/>
                  <a:gd name="T6" fmla="*/ 1360101 w 242"/>
                  <a:gd name="T7" fmla="*/ 51325 h 184"/>
                  <a:gd name="T8" fmla="*/ 1471304 w 242"/>
                  <a:gd name="T9" fmla="*/ 0 h 184"/>
                  <a:gd name="T10" fmla="*/ 1591062 w 242"/>
                  <a:gd name="T11" fmla="*/ 145420 h 184"/>
                  <a:gd name="T12" fmla="*/ 1668049 w 242"/>
                  <a:gd name="T13" fmla="*/ 282285 h 184"/>
                  <a:gd name="T14" fmla="*/ 1633832 w 242"/>
                  <a:gd name="T15" fmla="*/ 470475 h 184"/>
                  <a:gd name="T16" fmla="*/ 1762144 w 242"/>
                  <a:gd name="T17" fmla="*/ 538908 h 184"/>
                  <a:gd name="T18" fmla="*/ 1975996 w 242"/>
                  <a:gd name="T19" fmla="*/ 633003 h 184"/>
                  <a:gd name="T20" fmla="*/ 2044429 w 242"/>
                  <a:gd name="T21" fmla="*/ 761314 h 184"/>
                  <a:gd name="T22" fmla="*/ 2044429 w 242"/>
                  <a:gd name="T23" fmla="*/ 829747 h 184"/>
                  <a:gd name="T24" fmla="*/ 2027321 w 242"/>
                  <a:gd name="T25" fmla="*/ 940950 h 184"/>
                  <a:gd name="T26" fmla="*/ 1873347 w 242"/>
                  <a:gd name="T27" fmla="*/ 975166 h 184"/>
                  <a:gd name="T28" fmla="*/ 1822022 w 242"/>
                  <a:gd name="T29" fmla="*/ 1043599 h 184"/>
                  <a:gd name="T30" fmla="*/ 1727927 w 242"/>
                  <a:gd name="T31" fmla="*/ 1086370 h 184"/>
                  <a:gd name="T32" fmla="*/ 1702265 w 242"/>
                  <a:gd name="T33" fmla="*/ 1146249 h 184"/>
                  <a:gd name="T34" fmla="*/ 1693711 w 242"/>
                  <a:gd name="T35" fmla="*/ 1223235 h 184"/>
                  <a:gd name="T36" fmla="*/ 1556845 w 242"/>
                  <a:gd name="T37" fmla="*/ 1274560 h 184"/>
                  <a:gd name="T38" fmla="*/ 1445642 w 242"/>
                  <a:gd name="T39" fmla="*/ 1300222 h 184"/>
                  <a:gd name="T40" fmla="*/ 1454196 w 242"/>
                  <a:gd name="T41" fmla="*/ 1334438 h 184"/>
                  <a:gd name="T42" fmla="*/ 1505521 w 242"/>
                  <a:gd name="T43" fmla="*/ 1402871 h 184"/>
                  <a:gd name="T44" fmla="*/ 1479859 w 242"/>
                  <a:gd name="T45" fmla="*/ 1496966 h 184"/>
                  <a:gd name="T46" fmla="*/ 1505521 w 242"/>
                  <a:gd name="T47" fmla="*/ 1565399 h 184"/>
                  <a:gd name="T48" fmla="*/ 1437088 w 242"/>
                  <a:gd name="T49" fmla="*/ 1565399 h 184"/>
                  <a:gd name="T50" fmla="*/ 1394318 w 242"/>
                  <a:gd name="T51" fmla="*/ 1565399 h 184"/>
                  <a:gd name="T52" fmla="*/ 1334439 w 242"/>
                  <a:gd name="T53" fmla="*/ 1556845 h 184"/>
                  <a:gd name="T54" fmla="*/ 1291669 w 242"/>
                  <a:gd name="T55" fmla="*/ 1496966 h 184"/>
                  <a:gd name="T56" fmla="*/ 1189019 w 242"/>
                  <a:gd name="T57" fmla="*/ 1496966 h 184"/>
                  <a:gd name="T58" fmla="*/ 1077816 w 242"/>
                  <a:gd name="T59" fmla="*/ 1479858 h 184"/>
                  <a:gd name="T60" fmla="*/ 966613 w 242"/>
                  <a:gd name="T61" fmla="*/ 1531183 h 184"/>
                  <a:gd name="T62" fmla="*/ 881072 w 242"/>
                  <a:gd name="T63" fmla="*/ 1531183 h 184"/>
                  <a:gd name="T64" fmla="*/ 795531 w 242"/>
                  <a:gd name="T65" fmla="*/ 1548291 h 184"/>
                  <a:gd name="T66" fmla="*/ 727098 w 242"/>
                  <a:gd name="T67" fmla="*/ 1479858 h 184"/>
                  <a:gd name="T68" fmla="*/ 667220 w 242"/>
                  <a:gd name="T69" fmla="*/ 1479858 h 184"/>
                  <a:gd name="T70" fmla="*/ 581679 w 242"/>
                  <a:gd name="T71" fmla="*/ 1514074 h 184"/>
                  <a:gd name="T72" fmla="*/ 504692 w 242"/>
                  <a:gd name="T73" fmla="*/ 1454196 h 184"/>
                  <a:gd name="T74" fmla="*/ 427705 w 242"/>
                  <a:gd name="T75" fmla="*/ 1514074 h 184"/>
                  <a:gd name="T76" fmla="*/ 350718 w 242"/>
                  <a:gd name="T77" fmla="*/ 1565399 h 184"/>
                  <a:gd name="T78" fmla="*/ 248069 w 242"/>
                  <a:gd name="T79" fmla="*/ 1479858 h 184"/>
                  <a:gd name="T80" fmla="*/ 239515 w 242"/>
                  <a:gd name="T81" fmla="*/ 1385763 h 184"/>
                  <a:gd name="T82" fmla="*/ 153974 w 242"/>
                  <a:gd name="T83" fmla="*/ 1317330 h 184"/>
                  <a:gd name="T84" fmla="*/ 111203 w 242"/>
                  <a:gd name="T85" fmla="*/ 1248898 h 184"/>
                  <a:gd name="T86" fmla="*/ 94095 w 242"/>
                  <a:gd name="T87" fmla="*/ 1171911 h 184"/>
                  <a:gd name="T88" fmla="*/ 51325 w 242"/>
                  <a:gd name="T89" fmla="*/ 1086370 h 184"/>
                  <a:gd name="T90" fmla="*/ 68433 w 242"/>
                  <a:gd name="T91" fmla="*/ 932396 h 184"/>
                  <a:gd name="T92" fmla="*/ 0 w 242"/>
                  <a:gd name="T93" fmla="*/ 932396 h 184"/>
                  <a:gd name="T94" fmla="*/ 17108 w 242"/>
                  <a:gd name="T95" fmla="*/ 855409 h 184"/>
                  <a:gd name="T96" fmla="*/ 25662 w 242"/>
                  <a:gd name="T97" fmla="*/ 821193 h 184"/>
                  <a:gd name="T98" fmla="*/ 171082 w 242"/>
                  <a:gd name="T99" fmla="*/ 744206 h 184"/>
                  <a:gd name="T100" fmla="*/ 248069 w 242"/>
                  <a:gd name="T101" fmla="*/ 752760 h 184"/>
                  <a:gd name="T102" fmla="*/ 342164 w 242"/>
                  <a:gd name="T103" fmla="*/ 727098 h 184"/>
                  <a:gd name="T104" fmla="*/ 453367 w 242"/>
                  <a:gd name="T105" fmla="*/ 701436 h 184"/>
                  <a:gd name="T106" fmla="*/ 590233 w 242"/>
                  <a:gd name="T107" fmla="*/ 709990 h 184"/>
                  <a:gd name="T108" fmla="*/ 675774 w 242"/>
                  <a:gd name="T109" fmla="*/ 633003 h 184"/>
                  <a:gd name="T110" fmla="*/ 752760 w 242"/>
                  <a:gd name="T111" fmla="*/ 521800 h 184"/>
                  <a:gd name="T112" fmla="*/ 752760 w 242"/>
                  <a:gd name="T113" fmla="*/ 359272 h 184"/>
                  <a:gd name="T114" fmla="*/ 821193 w 242"/>
                  <a:gd name="T115" fmla="*/ 333610 h 184"/>
                  <a:gd name="T116" fmla="*/ 949505 w 242"/>
                  <a:gd name="T117" fmla="*/ 367826 h 184"/>
                  <a:gd name="T118" fmla="*/ 949505 w 242"/>
                  <a:gd name="T119" fmla="*/ 299393 h 184"/>
                  <a:gd name="T120" fmla="*/ 1043600 w 242"/>
                  <a:gd name="T121" fmla="*/ 171082 h 1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2"/>
                  <a:gd name="T184" fmla="*/ 0 h 184"/>
                  <a:gd name="T185" fmla="*/ 242 w 242"/>
                  <a:gd name="T186" fmla="*/ 184 h 1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2" h="184">
                    <a:moveTo>
                      <a:pt x="126" y="18"/>
                    </a:moveTo>
                    <a:lnTo>
                      <a:pt x="132" y="23"/>
                    </a:lnTo>
                    <a:lnTo>
                      <a:pt x="138" y="24"/>
                    </a:lnTo>
                    <a:lnTo>
                      <a:pt x="139" y="25"/>
                    </a:lnTo>
                    <a:lnTo>
                      <a:pt x="145" y="25"/>
                    </a:lnTo>
                    <a:lnTo>
                      <a:pt x="148" y="22"/>
                    </a:lnTo>
                    <a:lnTo>
                      <a:pt x="148" y="17"/>
                    </a:lnTo>
                    <a:lnTo>
                      <a:pt x="147" y="16"/>
                    </a:lnTo>
                    <a:lnTo>
                      <a:pt x="147" y="12"/>
                    </a:lnTo>
                    <a:lnTo>
                      <a:pt x="150" y="9"/>
                    </a:lnTo>
                    <a:lnTo>
                      <a:pt x="154" y="7"/>
                    </a:lnTo>
                    <a:lnTo>
                      <a:pt x="159" y="6"/>
                    </a:lnTo>
                    <a:lnTo>
                      <a:pt x="163" y="6"/>
                    </a:lnTo>
                    <a:lnTo>
                      <a:pt x="166" y="0"/>
                    </a:lnTo>
                    <a:lnTo>
                      <a:pt x="172" y="0"/>
                    </a:lnTo>
                    <a:lnTo>
                      <a:pt x="174" y="8"/>
                    </a:lnTo>
                    <a:lnTo>
                      <a:pt x="179" y="14"/>
                    </a:lnTo>
                    <a:lnTo>
                      <a:pt x="186" y="17"/>
                    </a:lnTo>
                    <a:lnTo>
                      <a:pt x="192" y="21"/>
                    </a:lnTo>
                    <a:lnTo>
                      <a:pt x="193" y="29"/>
                    </a:lnTo>
                    <a:lnTo>
                      <a:pt x="195" y="33"/>
                    </a:lnTo>
                    <a:lnTo>
                      <a:pt x="196" y="44"/>
                    </a:lnTo>
                    <a:lnTo>
                      <a:pt x="191" y="48"/>
                    </a:lnTo>
                    <a:lnTo>
                      <a:pt x="191" y="55"/>
                    </a:lnTo>
                    <a:lnTo>
                      <a:pt x="195" y="59"/>
                    </a:lnTo>
                    <a:lnTo>
                      <a:pt x="199" y="60"/>
                    </a:lnTo>
                    <a:lnTo>
                      <a:pt x="206" y="63"/>
                    </a:lnTo>
                    <a:lnTo>
                      <a:pt x="216" y="63"/>
                    </a:lnTo>
                    <a:lnTo>
                      <a:pt x="227" y="74"/>
                    </a:lnTo>
                    <a:lnTo>
                      <a:pt x="231" y="74"/>
                    </a:lnTo>
                    <a:lnTo>
                      <a:pt x="234" y="77"/>
                    </a:lnTo>
                    <a:lnTo>
                      <a:pt x="236" y="85"/>
                    </a:lnTo>
                    <a:lnTo>
                      <a:pt x="239" y="89"/>
                    </a:lnTo>
                    <a:lnTo>
                      <a:pt x="239" y="92"/>
                    </a:lnTo>
                    <a:lnTo>
                      <a:pt x="242" y="97"/>
                    </a:lnTo>
                    <a:lnTo>
                      <a:pt x="239" y="97"/>
                    </a:lnTo>
                    <a:lnTo>
                      <a:pt x="237" y="98"/>
                    </a:lnTo>
                    <a:lnTo>
                      <a:pt x="236" y="100"/>
                    </a:lnTo>
                    <a:lnTo>
                      <a:pt x="237" y="110"/>
                    </a:lnTo>
                    <a:lnTo>
                      <a:pt x="233" y="111"/>
                    </a:lnTo>
                    <a:lnTo>
                      <a:pt x="223" y="111"/>
                    </a:lnTo>
                    <a:lnTo>
                      <a:pt x="219" y="114"/>
                    </a:lnTo>
                    <a:lnTo>
                      <a:pt x="217" y="117"/>
                    </a:lnTo>
                    <a:lnTo>
                      <a:pt x="216" y="119"/>
                    </a:lnTo>
                    <a:lnTo>
                      <a:pt x="213" y="122"/>
                    </a:lnTo>
                    <a:lnTo>
                      <a:pt x="213" y="124"/>
                    </a:lnTo>
                    <a:lnTo>
                      <a:pt x="207" y="126"/>
                    </a:lnTo>
                    <a:lnTo>
                      <a:pt x="202" y="127"/>
                    </a:lnTo>
                    <a:lnTo>
                      <a:pt x="201" y="129"/>
                    </a:lnTo>
                    <a:lnTo>
                      <a:pt x="199" y="132"/>
                    </a:lnTo>
                    <a:lnTo>
                      <a:pt x="199" y="134"/>
                    </a:lnTo>
                    <a:lnTo>
                      <a:pt x="202" y="141"/>
                    </a:lnTo>
                    <a:lnTo>
                      <a:pt x="201" y="143"/>
                    </a:lnTo>
                    <a:lnTo>
                      <a:pt x="198" y="143"/>
                    </a:lnTo>
                    <a:lnTo>
                      <a:pt x="193" y="145"/>
                    </a:lnTo>
                    <a:lnTo>
                      <a:pt x="185" y="149"/>
                    </a:lnTo>
                    <a:lnTo>
                      <a:pt x="182" y="149"/>
                    </a:lnTo>
                    <a:lnTo>
                      <a:pt x="173" y="149"/>
                    </a:lnTo>
                    <a:lnTo>
                      <a:pt x="169" y="150"/>
                    </a:lnTo>
                    <a:lnTo>
                      <a:pt x="169" y="152"/>
                    </a:lnTo>
                    <a:lnTo>
                      <a:pt x="171" y="154"/>
                    </a:lnTo>
                    <a:lnTo>
                      <a:pt x="171" y="156"/>
                    </a:lnTo>
                    <a:lnTo>
                      <a:pt x="170" y="156"/>
                    </a:lnTo>
                    <a:lnTo>
                      <a:pt x="172" y="159"/>
                    </a:lnTo>
                    <a:lnTo>
                      <a:pt x="176" y="162"/>
                    </a:lnTo>
                    <a:lnTo>
                      <a:pt x="176" y="164"/>
                    </a:lnTo>
                    <a:lnTo>
                      <a:pt x="179" y="167"/>
                    </a:lnTo>
                    <a:lnTo>
                      <a:pt x="179" y="170"/>
                    </a:lnTo>
                    <a:lnTo>
                      <a:pt x="173" y="175"/>
                    </a:lnTo>
                    <a:lnTo>
                      <a:pt x="173" y="177"/>
                    </a:lnTo>
                    <a:lnTo>
                      <a:pt x="176" y="181"/>
                    </a:lnTo>
                    <a:lnTo>
                      <a:pt x="176" y="183"/>
                    </a:lnTo>
                    <a:lnTo>
                      <a:pt x="174" y="184"/>
                    </a:lnTo>
                    <a:lnTo>
                      <a:pt x="171" y="184"/>
                    </a:lnTo>
                    <a:lnTo>
                      <a:pt x="168" y="183"/>
                    </a:lnTo>
                    <a:lnTo>
                      <a:pt x="167" y="181"/>
                    </a:lnTo>
                    <a:lnTo>
                      <a:pt x="163" y="181"/>
                    </a:lnTo>
                    <a:lnTo>
                      <a:pt x="163" y="183"/>
                    </a:lnTo>
                    <a:lnTo>
                      <a:pt x="159" y="183"/>
                    </a:lnTo>
                    <a:lnTo>
                      <a:pt x="158" y="184"/>
                    </a:lnTo>
                    <a:lnTo>
                      <a:pt x="156" y="182"/>
                    </a:lnTo>
                    <a:lnTo>
                      <a:pt x="156" y="178"/>
                    </a:lnTo>
                    <a:lnTo>
                      <a:pt x="154" y="178"/>
                    </a:lnTo>
                    <a:lnTo>
                      <a:pt x="151" y="175"/>
                    </a:lnTo>
                    <a:lnTo>
                      <a:pt x="148" y="173"/>
                    </a:lnTo>
                    <a:lnTo>
                      <a:pt x="144" y="173"/>
                    </a:lnTo>
                    <a:lnTo>
                      <a:pt x="139" y="175"/>
                    </a:lnTo>
                    <a:lnTo>
                      <a:pt x="133" y="174"/>
                    </a:lnTo>
                    <a:lnTo>
                      <a:pt x="130" y="173"/>
                    </a:lnTo>
                    <a:lnTo>
                      <a:pt x="126" y="173"/>
                    </a:lnTo>
                    <a:lnTo>
                      <a:pt x="119" y="177"/>
                    </a:lnTo>
                    <a:lnTo>
                      <a:pt x="117" y="179"/>
                    </a:lnTo>
                    <a:lnTo>
                      <a:pt x="113" y="179"/>
                    </a:lnTo>
                    <a:lnTo>
                      <a:pt x="110" y="177"/>
                    </a:lnTo>
                    <a:lnTo>
                      <a:pt x="106" y="177"/>
                    </a:lnTo>
                    <a:lnTo>
                      <a:pt x="103" y="179"/>
                    </a:lnTo>
                    <a:lnTo>
                      <a:pt x="100" y="179"/>
                    </a:lnTo>
                    <a:lnTo>
                      <a:pt x="96" y="181"/>
                    </a:lnTo>
                    <a:lnTo>
                      <a:pt x="93" y="181"/>
                    </a:lnTo>
                    <a:lnTo>
                      <a:pt x="88" y="179"/>
                    </a:lnTo>
                    <a:lnTo>
                      <a:pt x="85" y="177"/>
                    </a:lnTo>
                    <a:lnTo>
                      <a:pt x="85" y="173"/>
                    </a:lnTo>
                    <a:lnTo>
                      <a:pt x="83" y="172"/>
                    </a:lnTo>
                    <a:lnTo>
                      <a:pt x="80" y="172"/>
                    </a:lnTo>
                    <a:lnTo>
                      <a:pt x="78" y="173"/>
                    </a:lnTo>
                    <a:lnTo>
                      <a:pt x="77" y="175"/>
                    </a:lnTo>
                    <a:lnTo>
                      <a:pt x="73" y="176"/>
                    </a:lnTo>
                    <a:lnTo>
                      <a:pt x="68" y="177"/>
                    </a:lnTo>
                    <a:lnTo>
                      <a:pt x="66" y="173"/>
                    </a:lnTo>
                    <a:lnTo>
                      <a:pt x="63" y="172"/>
                    </a:lnTo>
                    <a:lnTo>
                      <a:pt x="59" y="170"/>
                    </a:lnTo>
                    <a:lnTo>
                      <a:pt x="56" y="171"/>
                    </a:lnTo>
                    <a:lnTo>
                      <a:pt x="53" y="173"/>
                    </a:lnTo>
                    <a:lnTo>
                      <a:pt x="50" y="177"/>
                    </a:lnTo>
                    <a:lnTo>
                      <a:pt x="50" y="179"/>
                    </a:lnTo>
                    <a:lnTo>
                      <a:pt x="46" y="183"/>
                    </a:lnTo>
                    <a:lnTo>
                      <a:pt x="41" y="183"/>
                    </a:lnTo>
                    <a:lnTo>
                      <a:pt x="37" y="180"/>
                    </a:lnTo>
                    <a:lnTo>
                      <a:pt x="37" y="179"/>
                    </a:lnTo>
                    <a:lnTo>
                      <a:pt x="29" y="173"/>
                    </a:lnTo>
                    <a:lnTo>
                      <a:pt x="29" y="167"/>
                    </a:lnTo>
                    <a:lnTo>
                      <a:pt x="31" y="165"/>
                    </a:lnTo>
                    <a:lnTo>
                      <a:pt x="28" y="162"/>
                    </a:lnTo>
                    <a:lnTo>
                      <a:pt x="23" y="162"/>
                    </a:lnTo>
                    <a:lnTo>
                      <a:pt x="20" y="158"/>
                    </a:lnTo>
                    <a:lnTo>
                      <a:pt x="18" y="154"/>
                    </a:lnTo>
                    <a:lnTo>
                      <a:pt x="15" y="153"/>
                    </a:lnTo>
                    <a:lnTo>
                      <a:pt x="13" y="152"/>
                    </a:lnTo>
                    <a:lnTo>
                      <a:pt x="13" y="146"/>
                    </a:lnTo>
                    <a:lnTo>
                      <a:pt x="15" y="144"/>
                    </a:lnTo>
                    <a:lnTo>
                      <a:pt x="15" y="142"/>
                    </a:lnTo>
                    <a:lnTo>
                      <a:pt x="11" y="137"/>
                    </a:lnTo>
                    <a:lnTo>
                      <a:pt x="3" y="133"/>
                    </a:lnTo>
                    <a:lnTo>
                      <a:pt x="4" y="128"/>
                    </a:lnTo>
                    <a:lnTo>
                      <a:pt x="6" y="127"/>
                    </a:lnTo>
                    <a:lnTo>
                      <a:pt x="9" y="124"/>
                    </a:lnTo>
                    <a:lnTo>
                      <a:pt x="10" y="111"/>
                    </a:lnTo>
                    <a:lnTo>
                      <a:pt x="8" y="109"/>
                    </a:lnTo>
                    <a:lnTo>
                      <a:pt x="2" y="109"/>
                    </a:lnTo>
                    <a:lnTo>
                      <a:pt x="1" y="110"/>
                    </a:lnTo>
                    <a:lnTo>
                      <a:pt x="0" y="109"/>
                    </a:lnTo>
                    <a:lnTo>
                      <a:pt x="0" y="104"/>
                    </a:lnTo>
                    <a:lnTo>
                      <a:pt x="3" y="103"/>
                    </a:lnTo>
                    <a:lnTo>
                      <a:pt x="2" y="100"/>
                    </a:lnTo>
                    <a:lnTo>
                      <a:pt x="0" y="98"/>
                    </a:lnTo>
                    <a:lnTo>
                      <a:pt x="0" y="96"/>
                    </a:lnTo>
                    <a:lnTo>
                      <a:pt x="3" y="96"/>
                    </a:lnTo>
                    <a:lnTo>
                      <a:pt x="6" y="90"/>
                    </a:lnTo>
                    <a:lnTo>
                      <a:pt x="12" y="88"/>
                    </a:lnTo>
                    <a:lnTo>
                      <a:pt x="20" y="87"/>
                    </a:lnTo>
                    <a:lnTo>
                      <a:pt x="25" y="85"/>
                    </a:lnTo>
                    <a:lnTo>
                      <a:pt x="29" y="85"/>
                    </a:lnTo>
                    <a:lnTo>
                      <a:pt x="29" y="88"/>
                    </a:lnTo>
                    <a:lnTo>
                      <a:pt x="31" y="91"/>
                    </a:lnTo>
                    <a:lnTo>
                      <a:pt x="36" y="91"/>
                    </a:lnTo>
                    <a:lnTo>
                      <a:pt x="40" y="85"/>
                    </a:lnTo>
                    <a:lnTo>
                      <a:pt x="47" y="85"/>
                    </a:lnTo>
                    <a:lnTo>
                      <a:pt x="50" y="83"/>
                    </a:lnTo>
                    <a:lnTo>
                      <a:pt x="53" y="82"/>
                    </a:lnTo>
                    <a:lnTo>
                      <a:pt x="59" y="85"/>
                    </a:lnTo>
                    <a:lnTo>
                      <a:pt x="61" y="83"/>
                    </a:lnTo>
                    <a:lnTo>
                      <a:pt x="69" y="83"/>
                    </a:lnTo>
                    <a:lnTo>
                      <a:pt x="76" y="79"/>
                    </a:lnTo>
                    <a:lnTo>
                      <a:pt x="76" y="76"/>
                    </a:lnTo>
                    <a:lnTo>
                      <a:pt x="79" y="74"/>
                    </a:lnTo>
                    <a:lnTo>
                      <a:pt x="82" y="67"/>
                    </a:lnTo>
                    <a:lnTo>
                      <a:pt x="84" y="66"/>
                    </a:lnTo>
                    <a:lnTo>
                      <a:pt x="88" y="61"/>
                    </a:lnTo>
                    <a:lnTo>
                      <a:pt x="88" y="53"/>
                    </a:lnTo>
                    <a:lnTo>
                      <a:pt x="87" y="52"/>
                    </a:lnTo>
                    <a:lnTo>
                      <a:pt x="88" y="42"/>
                    </a:lnTo>
                    <a:lnTo>
                      <a:pt x="86" y="41"/>
                    </a:lnTo>
                    <a:lnTo>
                      <a:pt x="86" y="39"/>
                    </a:lnTo>
                    <a:lnTo>
                      <a:pt x="96" y="39"/>
                    </a:lnTo>
                    <a:lnTo>
                      <a:pt x="107" y="41"/>
                    </a:lnTo>
                    <a:lnTo>
                      <a:pt x="109" y="43"/>
                    </a:lnTo>
                    <a:lnTo>
                      <a:pt x="111" y="43"/>
                    </a:lnTo>
                    <a:lnTo>
                      <a:pt x="113" y="41"/>
                    </a:lnTo>
                    <a:lnTo>
                      <a:pt x="111" y="40"/>
                    </a:lnTo>
                    <a:lnTo>
                      <a:pt x="111" y="35"/>
                    </a:lnTo>
                    <a:lnTo>
                      <a:pt x="117" y="29"/>
                    </a:lnTo>
                    <a:lnTo>
                      <a:pt x="117" y="26"/>
                    </a:lnTo>
                    <a:lnTo>
                      <a:pt x="122" y="20"/>
                    </a:lnTo>
                    <a:lnTo>
                      <a:pt x="123" y="18"/>
                    </a:lnTo>
                    <a:lnTo>
                      <a:pt x="126" y="1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0" name="Freeform 10"/>
              <p:cNvSpPr/>
              <p:nvPr/>
            </p:nvSpPr>
            <p:spPr bwMode="auto">
              <a:xfrm>
                <a:off x="2060988" y="2509612"/>
                <a:ext cx="2035875" cy="1257451"/>
              </a:xfrm>
              <a:custGeom>
                <a:avLst/>
                <a:gdLst>
                  <a:gd name="T0" fmla="*/ 1847685 w 238"/>
                  <a:gd name="T1" fmla="*/ 1103477 h 147"/>
                  <a:gd name="T2" fmla="*/ 1822023 w 238"/>
                  <a:gd name="T3" fmla="*/ 1180464 h 147"/>
                  <a:gd name="T4" fmla="*/ 1762144 w 238"/>
                  <a:gd name="T5" fmla="*/ 1137694 h 147"/>
                  <a:gd name="T6" fmla="*/ 1659495 w 238"/>
                  <a:gd name="T7" fmla="*/ 1094923 h 147"/>
                  <a:gd name="T8" fmla="*/ 1599616 w 238"/>
                  <a:gd name="T9" fmla="*/ 1154802 h 147"/>
                  <a:gd name="T10" fmla="*/ 1531183 w 238"/>
                  <a:gd name="T11" fmla="*/ 1197572 h 147"/>
                  <a:gd name="T12" fmla="*/ 1411426 w 238"/>
                  <a:gd name="T13" fmla="*/ 1257451 h 147"/>
                  <a:gd name="T14" fmla="*/ 1257452 w 238"/>
                  <a:gd name="T15" fmla="*/ 1214681 h 147"/>
                  <a:gd name="T16" fmla="*/ 1248898 w 238"/>
                  <a:gd name="T17" fmla="*/ 1163356 h 147"/>
                  <a:gd name="T18" fmla="*/ 1171911 w 238"/>
                  <a:gd name="T19" fmla="*/ 1112032 h 147"/>
                  <a:gd name="T20" fmla="*/ 1043600 w 238"/>
                  <a:gd name="T21" fmla="*/ 1043599 h 147"/>
                  <a:gd name="T22" fmla="*/ 975167 w 238"/>
                  <a:gd name="T23" fmla="*/ 1146248 h 147"/>
                  <a:gd name="T24" fmla="*/ 923842 w 238"/>
                  <a:gd name="T25" fmla="*/ 1094923 h 147"/>
                  <a:gd name="T26" fmla="*/ 923842 w 238"/>
                  <a:gd name="T27" fmla="*/ 1043599 h 147"/>
                  <a:gd name="T28" fmla="*/ 821193 w 238"/>
                  <a:gd name="T29" fmla="*/ 1077815 h 147"/>
                  <a:gd name="T30" fmla="*/ 658666 w 238"/>
                  <a:gd name="T31" fmla="*/ 1017936 h 147"/>
                  <a:gd name="T32" fmla="*/ 590233 w 238"/>
                  <a:gd name="T33" fmla="*/ 923841 h 147"/>
                  <a:gd name="T34" fmla="*/ 496138 w 238"/>
                  <a:gd name="T35" fmla="*/ 821192 h 147"/>
                  <a:gd name="T36" fmla="*/ 410597 w 238"/>
                  <a:gd name="T37" fmla="*/ 786976 h 147"/>
                  <a:gd name="T38" fmla="*/ 325056 w 238"/>
                  <a:gd name="T39" fmla="*/ 684327 h 147"/>
                  <a:gd name="T40" fmla="*/ 239515 w 238"/>
                  <a:gd name="T41" fmla="*/ 667219 h 147"/>
                  <a:gd name="T42" fmla="*/ 153974 w 238"/>
                  <a:gd name="T43" fmla="*/ 581678 h 147"/>
                  <a:gd name="T44" fmla="*/ 34216 w 238"/>
                  <a:gd name="T45" fmla="*/ 487583 h 147"/>
                  <a:gd name="T46" fmla="*/ 25662 w 238"/>
                  <a:gd name="T47" fmla="*/ 419150 h 147"/>
                  <a:gd name="T48" fmla="*/ 17108 w 238"/>
                  <a:gd name="T49" fmla="*/ 299393 h 147"/>
                  <a:gd name="T50" fmla="*/ 102649 w 238"/>
                  <a:gd name="T51" fmla="*/ 333609 h 147"/>
                  <a:gd name="T52" fmla="*/ 85541 w 238"/>
                  <a:gd name="T53" fmla="*/ 179636 h 147"/>
                  <a:gd name="T54" fmla="*/ 153974 w 238"/>
                  <a:gd name="T55" fmla="*/ 111203 h 147"/>
                  <a:gd name="T56" fmla="*/ 230961 w 238"/>
                  <a:gd name="T57" fmla="*/ 59879 h 147"/>
                  <a:gd name="T58" fmla="*/ 307948 w 238"/>
                  <a:gd name="T59" fmla="*/ 0 h 147"/>
                  <a:gd name="T60" fmla="*/ 384934 w 238"/>
                  <a:gd name="T61" fmla="*/ 59879 h 147"/>
                  <a:gd name="T62" fmla="*/ 487584 w 238"/>
                  <a:gd name="T63" fmla="*/ 17108 h 147"/>
                  <a:gd name="T64" fmla="*/ 530354 w 238"/>
                  <a:gd name="T65" fmla="*/ 59879 h 147"/>
                  <a:gd name="T66" fmla="*/ 624449 w 238"/>
                  <a:gd name="T67" fmla="*/ 94095 h 147"/>
                  <a:gd name="T68" fmla="*/ 709990 w 238"/>
                  <a:gd name="T69" fmla="*/ 59879 h 147"/>
                  <a:gd name="T70" fmla="*/ 812639 w 238"/>
                  <a:gd name="T71" fmla="*/ 76987 h 147"/>
                  <a:gd name="T72" fmla="*/ 915288 w 238"/>
                  <a:gd name="T73" fmla="*/ 25662 h 147"/>
                  <a:gd name="T74" fmla="*/ 1035046 w 238"/>
                  <a:gd name="T75" fmla="*/ 25662 h 147"/>
                  <a:gd name="T76" fmla="*/ 1120587 w 238"/>
                  <a:gd name="T77" fmla="*/ 68433 h 147"/>
                  <a:gd name="T78" fmla="*/ 1154803 w 238"/>
                  <a:gd name="T79" fmla="*/ 119757 h 147"/>
                  <a:gd name="T80" fmla="*/ 1146249 w 238"/>
                  <a:gd name="T81" fmla="*/ 196744 h 147"/>
                  <a:gd name="T82" fmla="*/ 1197574 w 238"/>
                  <a:gd name="T83" fmla="*/ 436258 h 147"/>
                  <a:gd name="T84" fmla="*/ 1317331 w 238"/>
                  <a:gd name="T85" fmla="*/ 504691 h 147"/>
                  <a:gd name="T86" fmla="*/ 1437088 w 238"/>
                  <a:gd name="T87" fmla="*/ 564570 h 147"/>
                  <a:gd name="T88" fmla="*/ 1591062 w 238"/>
                  <a:gd name="T89" fmla="*/ 573124 h 147"/>
                  <a:gd name="T90" fmla="*/ 1676603 w 238"/>
                  <a:gd name="T91" fmla="*/ 641557 h 147"/>
                  <a:gd name="T92" fmla="*/ 1727928 w 238"/>
                  <a:gd name="T93" fmla="*/ 709989 h 147"/>
                  <a:gd name="T94" fmla="*/ 1787806 w 238"/>
                  <a:gd name="T95" fmla="*/ 718543 h 147"/>
                  <a:gd name="T96" fmla="*/ 1881901 w 238"/>
                  <a:gd name="T97" fmla="*/ 624448 h 147"/>
                  <a:gd name="T98" fmla="*/ 1984550 w 238"/>
                  <a:gd name="T99" fmla="*/ 744206 h 147"/>
                  <a:gd name="T100" fmla="*/ 2027321 w 238"/>
                  <a:gd name="T101" fmla="*/ 855409 h 147"/>
                  <a:gd name="T102" fmla="*/ 2010213 w 238"/>
                  <a:gd name="T103" fmla="*/ 975166 h 147"/>
                  <a:gd name="T104" fmla="*/ 2010213 w 238"/>
                  <a:gd name="T105" fmla="*/ 1060707 h 147"/>
                  <a:gd name="T106" fmla="*/ 1967442 w 238"/>
                  <a:gd name="T107" fmla="*/ 1086369 h 147"/>
                  <a:gd name="T108" fmla="*/ 1916118 w 238"/>
                  <a:gd name="T109" fmla="*/ 1154802 h 1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8"/>
                  <a:gd name="T166" fmla="*/ 0 h 147"/>
                  <a:gd name="T167" fmla="*/ 238 w 238"/>
                  <a:gd name="T168" fmla="*/ 147 h 14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8" h="147">
                    <a:moveTo>
                      <a:pt x="224" y="135"/>
                    </a:moveTo>
                    <a:lnTo>
                      <a:pt x="219" y="129"/>
                    </a:lnTo>
                    <a:lnTo>
                      <a:pt x="216" y="129"/>
                    </a:lnTo>
                    <a:lnTo>
                      <a:pt x="213" y="133"/>
                    </a:lnTo>
                    <a:lnTo>
                      <a:pt x="213" y="136"/>
                    </a:lnTo>
                    <a:lnTo>
                      <a:pt x="213" y="138"/>
                    </a:lnTo>
                    <a:lnTo>
                      <a:pt x="210" y="138"/>
                    </a:lnTo>
                    <a:lnTo>
                      <a:pt x="206" y="136"/>
                    </a:lnTo>
                    <a:lnTo>
                      <a:pt x="206" y="133"/>
                    </a:lnTo>
                    <a:lnTo>
                      <a:pt x="198" y="131"/>
                    </a:lnTo>
                    <a:lnTo>
                      <a:pt x="197" y="128"/>
                    </a:lnTo>
                    <a:lnTo>
                      <a:pt x="194" y="128"/>
                    </a:lnTo>
                    <a:lnTo>
                      <a:pt x="189" y="133"/>
                    </a:lnTo>
                    <a:lnTo>
                      <a:pt x="189" y="135"/>
                    </a:lnTo>
                    <a:lnTo>
                      <a:pt x="187" y="135"/>
                    </a:lnTo>
                    <a:lnTo>
                      <a:pt x="185" y="135"/>
                    </a:lnTo>
                    <a:lnTo>
                      <a:pt x="183" y="135"/>
                    </a:lnTo>
                    <a:lnTo>
                      <a:pt x="179" y="140"/>
                    </a:lnTo>
                    <a:lnTo>
                      <a:pt x="175" y="140"/>
                    </a:lnTo>
                    <a:lnTo>
                      <a:pt x="171" y="145"/>
                    </a:lnTo>
                    <a:lnTo>
                      <a:pt x="165" y="147"/>
                    </a:lnTo>
                    <a:lnTo>
                      <a:pt x="150" y="147"/>
                    </a:lnTo>
                    <a:lnTo>
                      <a:pt x="147" y="145"/>
                    </a:lnTo>
                    <a:lnTo>
                      <a:pt x="147" y="142"/>
                    </a:lnTo>
                    <a:lnTo>
                      <a:pt x="149" y="139"/>
                    </a:lnTo>
                    <a:lnTo>
                      <a:pt x="149" y="137"/>
                    </a:lnTo>
                    <a:lnTo>
                      <a:pt x="146" y="136"/>
                    </a:lnTo>
                    <a:lnTo>
                      <a:pt x="144" y="134"/>
                    </a:lnTo>
                    <a:lnTo>
                      <a:pt x="144" y="131"/>
                    </a:lnTo>
                    <a:lnTo>
                      <a:pt x="137" y="130"/>
                    </a:lnTo>
                    <a:lnTo>
                      <a:pt x="135" y="126"/>
                    </a:lnTo>
                    <a:lnTo>
                      <a:pt x="127" y="122"/>
                    </a:lnTo>
                    <a:lnTo>
                      <a:pt x="122" y="122"/>
                    </a:lnTo>
                    <a:lnTo>
                      <a:pt x="119" y="125"/>
                    </a:lnTo>
                    <a:lnTo>
                      <a:pt x="115" y="128"/>
                    </a:lnTo>
                    <a:lnTo>
                      <a:pt x="114" y="134"/>
                    </a:lnTo>
                    <a:lnTo>
                      <a:pt x="111" y="135"/>
                    </a:lnTo>
                    <a:lnTo>
                      <a:pt x="109" y="132"/>
                    </a:lnTo>
                    <a:lnTo>
                      <a:pt x="108" y="128"/>
                    </a:lnTo>
                    <a:lnTo>
                      <a:pt x="110" y="125"/>
                    </a:lnTo>
                    <a:lnTo>
                      <a:pt x="110" y="123"/>
                    </a:lnTo>
                    <a:lnTo>
                      <a:pt x="108" y="122"/>
                    </a:lnTo>
                    <a:lnTo>
                      <a:pt x="104" y="123"/>
                    </a:lnTo>
                    <a:lnTo>
                      <a:pt x="99" y="124"/>
                    </a:lnTo>
                    <a:lnTo>
                      <a:pt x="96" y="126"/>
                    </a:lnTo>
                    <a:lnTo>
                      <a:pt x="94" y="126"/>
                    </a:lnTo>
                    <a:lnTo>
                      <a:pt x="87" y="119"/>
                    </a:lnTo>
                    <a:lnTo>
                      <a:pt x="77" y="119"/>
                    </a:lnTo>
                    <a:lnTo>
                      <a:pt x="74" y="112"/>
                    </a:lnTo>
                    <a:lnTo>
                      <a:pt x="72" y="112"/>
                    </a:lnTo>
                    <a:lnTo>
                      <a:pt x="69" y="108"/>
                    </a:lnTo>
                    <a:lnTo>
                      <a:pt x="63" y="107"/>
                    </a:lnTo>
                    <a:lnTo>
                      <a:pt x="59" y="101"/>
                    </a:lnTo>
                    <a:lnTo>
                      <a:pt x="58" y="96"/>
                    </a:lnTo>
                    <a:lnTo>
                      <a:pt x="57" y="95"/>
                    </a:lnTo>
                    <a:lnTo>
                      <a:pt x="51" y="95"/>
                    </a:lnTo>
                    <a:lnTo>
                      <a:pt x="48" y="92"/>
                    </a:lnTo>
                    <a:lnTo>
                      <a:pt x="48" y="89"/>
                    </a:lnTo>
                    <a:lnTo>
                      <a:pt x="43" y="86"/>
                    </a:lnTo>
                    <a:lnTo>
                      <a:pt x="38" y="80"/>
                    </a:lnTo>
                    <a:lnTo>
                      <a:pt x="35" y="76"/>
                    </a:lnTo>
                    <a:lnTo>
                      <a:pt x="32" y="76"/>
                    </a:lnTo>
                    <a:lnTo>
                      <a:pt x="28" y="78"/>
                    </a:lnTo>
                    <a:lnTo>
                      <a:pt x="22" y="79"/>
                    </a:lnTo>
                    <a:lnTo>
                      <a:pt x="18" y="73"/>
                    </a:lnTo>
                    <a:lnTo>
                      <a:pt x="18" y="68"/>
                    </a:lnTo>
                    <a:lnTo>
                      <a:pt x="15" y="64"/>
                    </a:lnTo>
                    <a:lnTo>
                      <a:pt x="10" y="59"/>
                    </a:lnTo>
                    <a:lnTo>
                      <a:pt x="4" y="57"/>
                    </a:lnTo>
                    <a:lnTo>
                      <a:pt x="1" y="55"/>
                    </a:lnTo>
                    <a:lnTo>
                      <a:pt x="0" y="53"/>
                    </a:lnTo>
                    <a:lnTo>
                      <a:pt x="3" y="49"/>
                    </a:lnTo>
                    <a:lnTo>
                      <a:pt x="3" y="39"/>
                    </a:lnTo>
                    <a:lnTo>
                      <a:pt x="2" y="37"/>
                    </a:lnTo>
                    <a:lnTo>
                      <a:pt x="2" y="35"/>
                    </a:lnTo>
                    <a:lnTo>
                      <a:pt x="6" y="34"/>
                    </a:lnTo>
                    <a:lnTo>
                      <a:pt x="10" y="40"/>
                    </a:lnTo>
                    <a:lnTo>
                      <a:pt x="12" y="39"/>
                    </a:lnTo>
                    <a:lnTo>
                      <a:pt x="13" y="36"/>
                    </a:lnTo>
                    <a:lnTo>
                      <a:pt x="13" y="28"/>
                    </a:lnTo>
                    <a:lnTo>
                      <a:pt x="10" y="21"/>
                    </a:lnTo>
                    <a:lnTo>
                      <a:pt x="9" y="16"/>
                    </a:lnTo>
                    <a:lnTo>
                      <a:pt x="14" y="10"/>
                    </a:lnTo>
                    <a:lnTo>
                      <a:pt x="18" y="13"/>
                    </a:lnTo>
                    <a:lnTo>
                      <a:pt x="23" y="13"/>
                    </a:lnTo>
                    <a:lnTo>
                      <a:pt x="27" y="9"/>
                    </a:lnTo>
                    <a:lnTo>
                      <a:pt x="27" y="7"/>
                    </a:lnTo>
                    <a:lnTo>
                      <a:pt x="30" y="3"/>
                    </a:lnTo>
                    <a:lnTo>
                      <a:pt x="33" y="1"/>
                    </a:lnTo>
                    <a:lnTo>
                      <a:pt x="36" y="0"/>
                    </a:lnTo>
                    <a:lnTo>
                      <a:pt x="40" y="2"/>
                    </a:lnTo>
                    <a:lnTo>
                      <a:pt x="43" y="3"/>
                    </a:lnTo>
                    <a:lnTo>
                      <a:pt x="45" y="7"/>
                    </a:lnTo>
                    <a:lnTo>
                      <a:pt x="54" y="5"/>
                    </a:lnTo>
                    <a:lnTo>
                      <a:pt x="55" y="3"/>
                    </a:lnTo>
                    <a:lnTo>
                      <a:pt x="57" y="2"/>
                    </a:lnTo>
                    <a:lnTo>
                      <a:pt x="60" y="2"/>
                    </a:lnTo>
                    <a:lnTo>
                      <a:pt x="62" y="3"/>
                    </a:lnTo>
                    <a:lnTo>
                      <a:pt x="62" y="7"/>
                    </a:lnTo>
                    <a:lnTo>
                      <a:pt x="66" y="9"/>
                    </a:lnTo>
                    <a:lnTo>
                      <a:pt x="70" y="11"/>
                    </a:lnTo>
                    <a:lnTo>
                      <a:pt x="73" y="11"/>
                    </a:lnTo>
                    <a:lnTo>
                      <a:pt x="77" y="9"/>
                    </a:lnTo>
                    <a:lnTo>
                      <a:pt x="80" y="9"/>
                    </a:lnTo>
                    <a:lnTo>
                      <a:pt x="83" y="7"/>
                    </a:lnTo>
                    <a:lnTo>
                      <a:pt x="87" y="7"/>
                    </a:lnTo>
                    <a:lnTo>
                      <a:pt x="90" y="9"/>
                    </a:lnTo>
                    <a:lnTo>
                      <a:pt x="95" y="9"/>
                    </a:lnTo>
                    <a:lnTo>
                      <a:pt x="97" y="7"/>
                    </a:lnTo>
                    <a:lnTo>
                      <a:pt x="103" y="3"/>
                    </a:lnTo>
                    <a:lnTo>
                      <a:pt x="107" y="3"/>
                    </a:lnTo>
                    <a:lnTo>
                      <a:pt x="110" y="4"/>
                    </a:lnTo>
                    <a:lnTo>
                      <a:pt x="116" y="5"/>
                    </a:lnTo>
                    <a:lnTo>
                      <a:pt x="121" y="3"/>
                    </a:lnTo>
                    <a:lnTo>
                      <a:pt x="125" y="3"/>
                    </a:lnTo>
                    <a:lnTo>
                      <a:pt x="128" y="5"/>
                    </a:lnTo>
                    <a:lnTo>
                      <a:pt x="131" y="8"/>
                    </a:lnTo>
                    <a:lnTo>
                      <a:pt x="133" y="8"/>
                    </a:lnTo>
                    <a:lnTo>
                      <a:pt x="133" y="12"/>
                    </a:lnTo>
                    <a:lnTo>
                      <a:pt x="135" y="14"/>
                    </a:lnTo>
                    <a:lnTo>
                      <a:pt x="136" y="16"/>
                    </a:lnTo>
                    <a:lnTo>
                      <a:pt x="136" y="19"/>
                    </a:lnTo>
                    <a:lnTo>
                      <a:pt x="134" y="23"/>
                    </a:lnTo>
                    <a:lnTo>
                      <a:pt x="134" y="38"/>
                    </a:lnTo>
                    <a:lnTo>
                      <a:pt x="136" y="45"/>
                    </a:lnTo>
                    <a:lnTo>
                      <a:pt x="140" y="51"/>
                    </a:lnTo>
                    <a:lnTo>
                      <a:pt x="147" y="55"/>
                    </a:lnTo>
                    <a:lnTo>
                      <a:pt x="151" y="55"/>
                    </a:lnTo>
                    <a:lnTo>
                      <a:pt x="154" y="59"/>
                    </a:lnTo>
                    <a:lnTo>
                      <a:pt x="160" y="62"/>
                    </a:lnTo>
                    <a:lnTo>
                      <a:pt x="164" y="62"/>
                    </a:lnTo>
                    <a:lnTo>
                      <a:pt x="168" y="66"/>
                    </a:lnTo>
                    <a:lnTo>
                      <a:pt x="172" y="67"/>
                    </a:lnTo>
                    <a:lnTo>
                      <a:pt x="177" y="67"/>
                    </a:lnTo>
                    <a:lnTo>
                      <a:pt x="186" y="67"/>
                    </a:lnTo>
                    <a:lnTo>
                      <a:pt x="190" y="69"/>
                    </a:lnTo>
                    <a:lnTo>
                      <a:pt x="192" y="70"/>
                    </a:lnTo>
                    <a:lnTo>
                      <a:pt x="196" y="75"/>
                    </a:lnTo>
                    <a:lnTo>
                      <a:pt x="197" y="79"/>
                    </a:lnTo>
                    <a:lnTo>
                      <a:pt x="200" y="83"/>
                    </a:lnTo>
                    <a:lnTo>
                      <a:pt x="202" y="83"/>
                    </a:lnTo>
                    <a:lnTo>
                      <a:pt x="203" y="81"/>
                    </a:lnTo>
                    <a:lnTo>
                      <a:pt x="206" y="81"/>
                    </a:lnTo>
                    <a:lnTo>
                      <a:pt x="209" y="84"/>
                    </a:lnTo>
                    <a:lnTo>
                      <a:pt x="212" y="83"/>
                    </a:lnTo>
                    <a:lnTo>
                      <a:pt x="215" y="80"/>
                    </a:lnTo>
                    <a:lnTo>
                      <a:pt x="220" y="73"/>
                    </a:lnTo>
                    <a:lnTo>
                      <a:pt x="224" y="76"/>
                    </a:lnTo>
                    <a:lnTo>
                      <a:pt x="229" y="86"/>
                    </a:lnTo>
                    <a:lnTo>
                      <a:pt x="232" y="87"/>
                    </a:lnTo>
                    <a:lnTo>
                      <a:pt x="233" y="91"/>
                    </a:lnTo>
                    <a:lnTo>
                      <a:pt x="235" y="97"/>
                    </a:lnTo>
                    <a:lnTo>
                      <a:pt x="237" y="100"/>
                    </a:lnTo>
                    <a:lnTo>
                      <a:pt x="238" y="105"/>
                    </a:lnTo>
                    <a:lnTo>
                      <a:pt x="235" y="108"/>
                    </a:lnTo>
                    <a:lnTo>
                      <a:pt x="235" y="114"/>
                    </a:lnTo>
                    <a:lnTo>
                      <a:pt x="237" y="117"/>
                    </a:lnTo>
                    <a:lnTo>
                      <a:pt x="236" y="123"/>
                    </a:lnTo>
                    <a:lnTo>
                      <a:pt x="235" y="124"/>
                    </a:lnTo>
                    <a:lnTo>
                      <a:pt x="232" y="122"/>
                    </a:lnTo>
                    <a:lnTo>
                      <a:pt x="228" y="123"/>
                    </a:lnTo>
                    <a:lnTo>
                      <a:pt x="230" y="127"/>
                    </a:lnTo>
                    <a:lnTo>
                      <a:pt x="230" y="133"/>
                    </a:lnTo>
                    <a:lnTo>
                      <a:pt x="228" y="135"/>
                    </a:lnTo>
                    <a:lnTo>
                      <a:pt x="224" y="135"/>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1" name="Freeform 11"/>
              <p:cNvSpPr/>
              <p:nvPr/>
            </p:nvSpPr>
            <p:spPr bwMode="auto">
              <a:xfrm>
                <a:off x="4019876" y="619158"/>
                <a:ext cx="2266835" cy="1941779"/>
              </a:xfrm>
              <a:custGeom>
                <a:avLst/>
                <a:gdLst>
                  <a:gd name="T0" fmla="*/ 436259 w 265"/>
                  <a:gd name="T1" fmla="*/ 1394317 h 227"/>
                  <a:gd name="T2" fmla="*/ 650111 w 265"/>
                  <a:gd name="T3" fmla="*/ 1462750 h 227"/>
                  <a:gd name="T4" fmla="*/ 872517 w 265"/>
                  <a:gd name="T5" fmla="*/ 1342993 h 227"/>
                  <a:gd name="T6" fmla="*/ 1163357 w 265"/>
                  <a:gd name="T7" fmla="*/ 1257452 h 227"/>
                  <a:gd name="T8" fmla="*/ 1231790 w 265"/>
                  <a:gd name="T9" fmla="*/ 1129140 h 227"/>
                  <a:gd name="T10" fmla="*/ 1325885 w 265"/>
                  <a:gd name="T11" fmla="*/ 1043599 h 227"/>
                  <a:gd name="T12" fmla="*/ 1591061 w 265"/>
                  <a:gd name="T13" fmla="*/ 906734 h 227"/>
                  <a:gd name="T14" fmla="*/ 1873346 w 265"/>
                  <a:gd name="T15" fmla="*/ 769868 h 227"/>
                  <a:gd name="T16" fmla="*/ 1727927 w 265"/>
                  <a:gd name="T17" fmla="*/ 615895 h 227"/>
                  <a:gd name="T18" fmla="*/ 1616724 w 265"/>
                  <a:gd name="T19" fmla="*/ 658665 h 227"/>
                  <a:gd name="T20" fmla="*/ 1488412 w 265"/>
                  <a:gd name="T21" fmla="*/ 641557 h 227"/>
                  <a:gd name="T22" fmla="*/ 1556845 w 265"/>
                  <a:gd name="T23" fmla="*/ 436259 h 227"/>
                  <a:gd name="T24" fmla="*/ 1796360 w 265"/>
                  <a:gd name="T25" fmla="*/ 213852 h 227"/>
                  <a:gd name="T26" fmla="*/ 1762143 w 265"/>
                  <a:gd name="T27" fmla="*/ 76987 h 227"/>
                  <a:gd name="T28" fmla="*/ 1890455 w 265"/>
                  <a:gd name="T29" fmla="*/ 17108 h 227"/>
                  <a:gd name="T30" fmla="*/ 1916117 w 265"/>
                  <a:gd name="T31" fmla="*/ 111203 h 227"/>
                  <a:gd name="T32" fmla="*/ 1984549 w 265"/>
                  <a:gd name="T33" fmla="*/ 136866 h 227"/>
                  <a:gd name="T34" fmla="*/ 2164185 w 265"/>
                  <a:gd name="T35" fmla="*/ 119757 h 227"/>
                  <a:gd name="T36" fmla="*/ 2206956 w 265"/>
                  <a:gd name="T37" fmla="*/ 307947 h 227"/>
                  <a:gd name="T38" fmla="*/ 2215510 w 265"/>
                  <a:gd name="T39" fmla="*/ 453367 h 227"/>
                  <a:gd name="T40" fmla="*/ 2198402 w 265"/>
                  <a:gd name="T41" fmla="*/ 479029 h 227"/>
                  <a:gd name="T42" fmla="*/ 2129969 w 265"/>
                  <a:gd name="T43" fmla="*/ 564570 h 227"/>
                  <a:gd name="T44" fmla="*/ 2129969 w 265"/>
                  <a:gd name="T45" fmla="*/ 718544 h 227"/>
                  <a:gd name="T46" fmla="*/ 2198402 w 265"/>
                  <a:gd name="T47" fmla="*/ 718544 h 227"/>
                  <a:gd name="T48" fmla="*/ 2181294 w 265"/>
                  <a:gd name="T49" fmla="*/ 786977 h 227"/>
                  <a:gd name="T50" fmla="*/ 2052982 w 265"/>
                  <a:gd name="T51" fmla="*/ 804085 h 227"/>
                  <a:gd name="T52" fmla="*/ 2095753 w 265"/>
                  <a:gd name="T53" fmla="*/ 949504 h 227"/>
                  <a:gd name="T54" fmla="*/ 2189848 w 265"/>
                  <a:gd name="T55" fmla="*/ 966612 h 227"/>
                  <a:gd name="T56" fmla="*/ 2266835 w 265"/>
                  <a:gd name="T57" fmla="*/ 1154803 h 227"/>
                  <a:gd name="T58" fmla="*/ 2147077 w 265"/>
                  <a:gd name="T59" fmla="*/ 1206127 h 227"/>
                  <a:gd name="T60" fmla="*/ 1958887 w 265"/>
                  <a:gd name="T61" fmla="*/ 1274560 h 227"/>
                  <a:gd name="T62" fmla="*/ 1950333 w 265"/>
                  <a:gd name="T63" fmla="*/ 1402871 h 227"/>
                  <a:gd name="T64" fmla="*/ 1804914 w 265"/>
                  <a:gd name="T65" fmla="*/ 1266006 h 227"/>
                  <a:gd name="T66" fmla="*/ 1659494 w 265"/>
                  <a:gd name="T67" fmla="*/ 1360101 h 227"/>
                  <a:gd name="T68" fmla="*/ 1539737 w 265"/>
                  <a:gd name="T69" fmla="*/ 1402871 h 227"/>
                  <a:gd name="T70" fmla="*/ 1505520 w 265"/>
                  <a:gd name="T71" fmla="*/ 1334439 h 227"/>
                  <a:gd name="T72" fmla="*/ 1454196 w 265"/>
                  <a:gd name="T73" fmla="*/ 1488412 h 227"/>
                  <a:gd name="T74" fmla="*/ 1317330 w 265"/>
                  <a:gd name="T75" fmla="*/ 1599615 h 227"/>
                  <a:gd name="T76" fmla="*/ 1189019 w 265"/>
                  <a:gd name="T77" fmla="*/ 1676602 h 227"/>
                  <a:gd name="T78" fmla="*/ 1129140 w 265"/>
                  <a:gd name="T79" fmla="*/ 1719373 h 227"/>
                  <a:gd name="T80" fmla="*/ 1035045 w 265"/>
                  <a:gd name="T81" fmla="*/ 1907563 h 227"/>
                  <a:gd name="T82" fmla="*/ 821193 w 265"/>
                  <a:gd name="T83" fmla="*/ 1847684 h 227"/>
                  <a:gd name="T84" fmla="*/ 812639 w 265"/>
                  <a:gd name="T85" fmla="*/ 1710819 h 227"/>
                  <a:gd name="T86" fmla="*/ 744206 w 265"/>
                  <a:gd name="T87" fmla="*/ 1822022 h 227"/>
                  <a:gd name="T88" fmla="*/ 641557 w 265"/>
                  <a:gd name="T89" fmla="*/ 1907563 h 227"/>
                  <a:gd name="T90" fmla="*/ 521800 w 265"/>
                  <a:gd name="T91" fmla="*/ 1813468 h 227"/>
                  <a:gd name="T92" fmla="*/ 547462 w 265"/>
                  <a:gd name="T93" fmla="*/ 1702264 h 227"/>
                  <a:gd name="T94" fmla="*/ 384934 w 265"/>
                  <a:gd name="T95" fmla="*/ 1736481 h 227"/>
                  <a:gd name="T96" fmla="*/ 325056 w 265"/>
                  <a:gd name="T97" fmla="*/ 1779251 h 227"/>
                  <a:gd name="T98" fmla="*/ 188190 w 265"/>
                  <a:gd name="T99" fmla="*/ 1650940 h 227"/>
                  <a:gd name="T100" fmla="*/ 239515 w 265"/>
                  <a:gd name="T101" fmla="*/ 1539737 h 227"/>
                  <a:gd name="T102" fmla="*/ 76987 w 265"/>
                  <a:gd name="T103" fmla="*/ 1556845 h 227"/>
                  <a:gd name="T104" fmla="*/ 34216 w 265"/>
                  <a:gd name="T105" fmla="*/ 1368655 h 2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5"/>
                  <a:gd name="T160" fmla="*/ 0 h 227"/>
                  <a:gd name="T161" fmla="*/ 265 w 265"/>
                  <a:gd name="T162" fmla="*/ 227 h 2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5" h="227">
                    <a:moveTo>
                      <a:pt x="2" y="150"/>
                    </a:moveTo>
                    <a:lnTo>
                      <a:pt x="12" y="153"/>
                    </a:lnTo>
                    <a:lnTo>
                      <a:pt x="35" y="154"/>
                    </a:lnTo>
                    <a:lnTo>
                      <a:pt x="42" y="155"/>
                    </a:lnTo>
                    <a:lnTo>
                      <a:pt x="51" y="163"/>
                    </a:lnTo>
                    <a:lnTo>
                      <a:pt x="58" y="163"/>
                    </a:lnTo>
                    <a:lnTo>
                      <a:pt x="63" y="166"/>
                    </a:lnTo>
                    <a:lnTo>
                      <a:pt x="69" y="167"/>
                    </a:lnTo>
                    <a:lnTo>
                      <a:pt x="74" y="171"/>
                    </a:lnTo>
                    <a:lnTo>
                      <a:pt x="76" y="171"/>
                    </a:lnTo>
                    <a:lnTo>
                      <a:pt x="79" y="168"/>
                    </a:lnTo>
                    <a:lnTo>
                      <a:pt x="83" y="167"/>
                    </a:lnTo>
                    <a:lnTo>
                      <a:pt x="86" y="164"/>
                    </a:lnTo>
                    <a:lnTo>
                      <a:pt x="91" y="164"/>
                    </a:lnTo>
                    <a:lnTo>
                      <a:pt x="102" y="157"/>
                    </a:lnTo>
                    <a:lnTo>
                      <a:pt x="110" y="156"/>
                    </a:lnTo>
                    <a:lnTo>
                      <a:pt x="113" y="158"/>
                    </a:lnTo>
                    <a:lnTo>
                      <a:pt x="122" y="159"/>
                    </a:lnTo>
                    <a:lnTo>
                      <a:pt x="130" y="154"/>
                    </a:lnTo>
                    <a:lnTo>
                      <a:pt x="136" y="147"/>
                    </a:lnTo>
                    <a:lnTo>
                      <a:pt x="139" y="145"/>
                    </a:lnTo>
                    <a:lnTo>
                      <a:pt x="143" y="141"/>
                    </a:lnTo>
                    <a:lnTo>
                      <a:pt x="147" y="138"/>
                    </a:lnTo>
                    <a:lnTo>
                      <a:pt x="148" y="135"/>
                    </a:lnTo>
                    <a:lnTo>
                      <a:pt x="144" y="132"/>
                    </a:lnTo>
                    <a:lnTo>
                      <a:pt x="143" y="128"/>
                    </a:lnTo>
                    <a:lnTo>
                      <a:pt x="143" y="123"/>
                    </a:lnTo>
                    <a:lnTo>
                      <a:pt x="147" y="118"/>
                    </a:lnTo>
                    <a:lnTo>
                      <a:pt x="150" y="118"/>
                    </a:lnTo>
                    <a:lnTo>
                      <a:pt x="155" y="122"/>
                    </a:lnTo>
                    <a:lnTo>
                      <a:pt x="162" y="122"/>
                    </a:lnTo>
                    <a:lnTo>
                      <a:pt x="171" y="112"/>
                    </a:lnTo>
                    <a:lnTo>
                      <a:pt x="178" y="111"/>
                    </a:lnTo>
                    <a:lnTo>
                      <a:pt x="181" y="110"/>
                    </a:lnTo>
                    <a:lnTo>
                      <a:pt x="186" y="106"/>
                    </a:lnTo>
                    <a:lnTo>
                      <a:pt x="187" y="99"/>
                    </a:lnTo>
                    <a:lnTo>
                      <a:pt x="195" y="96"/>
                    </a:lnTo>
                    <a:lnTo>
                      <a:pt x="203" y="90"/>
                    </a:lnTo>
                    <a:lnTo>
                      <a:pt x="214" y="91"/>
                    </a:lnTo>
                    <a:lnTo>
                      <a:pt x="219" y="90"/>
                    </a:lnTo>
                    <a:lnTo>
                      <a:pt x="219" y="86"/>
                    </a:lnTo>
                    <a:lnTo>
                      <a:pt x="217" y="82"/>
                    </a:lnTo>
                    <a:lnTo>
                      <a:pt x="209" y="77"/>
                    </a:lnTo>
                    <a:lnTo>
                      <a:pt x="206" y="73"/>
                    </a:lnTo>
                    <a:lnTo>
                      <a:pt x="202" y="72"/>
                    </a:lnTo>
                    <a:lnTo>
                      <a:pt x="200" y="74"/>
                    </a:lnTo>
                    <a:lnTo>
                      <a:pt x="197" y="74"/>
                    </a:lnTo>
                    <a:lnTo>
                      <a:pt x="196" y="79"/>
                    </a:lnTo>
                    <a:lnTo>
                      <a:pt x="192" y="79"/>
                    </a:lnTo>
                    <a:lnTo>
                      <a:pt x="189" y="77"/>
                    </a:lnTo>
                    <a:lnTo>
                      <a:pt x="185" y="77"/>
                    </a:lnTo>
                    <a:lnTo>
                      <a:pt x="180" y="80"/>
                    </a:lnTo>
                    <a:lnTo>
                      <a:pt x="177" y="80"/>
                    </a:lnTo>
                    <a:lnTo>
                      <a:pt x="176" y="78"/>
                    </a:lnTo>
                    <a:lnTo>
                      <a:pt x="174" y="75"/>
                    </a:lnTo>
                    <a:lnTo>
                      <a:pt x="178" y="71"/>
                    </a:lnTo>
                    <a:lnTo>
                      <a:pt x="178" y="65"/>
                    </a:lnTo>
                    <a:lnTo>
                      <a:pt x="180" y="60"/>
                    </a:lnTo>
                    <a:lnTo>
                      <a:pt x="180" y="55"/>
                    </a:lnTo>
                    <a:lnTo>
                      <a:pt x="182" y="51"/>
                    </a:lnTo>
                    <a:lnTo>
                      <a:pt x="195" y="52"/>
                    </a:lnTo>
                    <a:lnTo>
                      <a:pt x="204" y="44"/>
                    </a:lnTo>
                    <a:lnTo>
                      <a:pt x="205" y="35"/>
                    </a:lnTo>
                    <a:lnTo>
                      <a:pt x="205" y="31"/>
                    </a:lnTo>
                    <a:lnTo>
                      <a:pt x="210" y="25"/>
                    </a:lnTo>
                    <a:lnTo>
                      <a:pt x="210" y="22"/>
                    </a:lnTo>
                    <a:lnTo>
                      <a:pt x="211" y="20"/>
                    </a:lnTo>
                    <a:lnTo>
                      <a:pt x="212" y="14"/>
                    </a:lnTo>
                    <a:lnTo>
                      <a:pt x="208" y="11"/>
                    </a:lnTo>
                    <a:lnTo>
                      <a:pt x="206" y="9"/>
                    </a:lnTo>
                    <a:lnTo>
                      <a:pt x="206" y="6"/>
                    </a:lnTo>
                    <a:lnTo>
                      <a:pt x="208" y="3"/>
                    </a:lnTo>
                    <a:lnTo>
                      <a:pt x="212" y="2"/>
                    </a:lnTo>
                    <a:lnTo>
                      <a:pt x="218" y="0"/>
                    </a:lnTo>
                    <a:lnTo>
                      <a:pt x="221" y="2"/>
                    </a:lnTo>
                    <a:lnTo>
                      <a:pt x="220" y="6"/>
                    </a:lnTo>
                    <a:lnTo>
                      <a:pt x="218" y="8"/>
                    </a:lnTo>
                    <a:lnTo>
                      <a:pt x="218" y="10"/>
                    </a:lnTo>
                    <a:lnTo>
                      <a:pt x="222" y="13"/>
                    </a:lnTo>
                    <a:lnTo>
                      <a:pt x="224" y="13"/>
                    </a:lnTo>
                    <a:lnTo>
                      <a:pt x="224" y="9"/>
                    </a:lnTo>
                    <a:lnTo>
                      <a:pt x="227" y="9"/>
                    </a:lnTo>
                    <a:lnTo>
                      <a:pt x="230" y="10"/>
                    </a:lnTo>
                    <a:lnTo>
                      <a:pt x="232" y="13"/>
                    </a:lnTo>
                    <a:lnTo>
                      <a:pt x="232" y="16"/>
                    </a:lnTo>
                    <a:lnTo>
                      <a:pt x="234" y="20"/>
                    </a:lnTo>
                    <a:lnTo>
                      <a:pt x="236" y="22"/>
                    </a:lnTo>
                    <a:lnTo>
                      <a:pt x="247" y="20"/>
                    </a:lnTo>
                    <a:lnTo>
                      <a:pt x="250" y="16"/>
                    </a:lnTo>
                    <a:lnTo>
                      <a:pt x="253" y="14"/>
                    </a:lnTo>
                    <a:lnTo>
                      <a:pt x="256" y="14"/>
                    </a:lnTo>
                    <a:lnTo>
                      <a:pt x="259" y="18"/>
                    </a:lnTo>
                    <a:lnTo>
                      <a:pt x="261" y="23"/>
                    </a:lnTo>
                    <a:lnTo>
                      <a:pt x="261" y="27"/>
                    </a:lnTo>
                    <a:lnTo>
                      <a:pt x="258" y="36"/>
                    </a:lnTo>
                    <a:lnTo>
                      <a:pt x="258" y="40"/>
                    </a:lnTo>
                    <a:lnTo>
                      <a:pt x="261" y="44"/>
                    </a:lnTo>
                    <a:lnTo>
                      <a:pt x="261" y="46"/>
                    </a:lnTo>
                    <a:lnTo>
                      <a:pt x="259" y="50"/>
                    </a:lnTo>
                    <a:lnTo>
                      <a:pt x="259" y="53"/>
                    </a:lnTo>
                    <a:lnTo>
                      <a:pt x="262" y="55"/>
                    </a:lnTo>
                    <a:lnTo>
                      <a:pt x="262" y="63"/>
                    </a:lnTo>
                    <a:lnTo>
                      <a:pt x="258" y="63"/>
                    </a:lnTo>
                    <a:lnTo>
                      <a:pt x="257" y="61"/>
                    </a:lnTo>
                    <a:lnTo>
                      <a:pt x="257" y="56"/>
                    </a:lnTo>
                    <a:lnTo>
                      <a:pt x="254" y="56"/>
                    </a:lnTo>
                    <a:lnTo>
                      <a:pt x="254" y="57"/>
                    </a:lnTo>
                    <a:lnTo>
                      <a:pt x="254" y="60"/>
                    </a:lnTo>
                    <a:lnTo>
                      <a:pt x="251" y="63"/>
                    </a:lnTo>
                    <a:lnTo>
                      <a:pt x="249" y="66"/>
                    </a:lnTo>
                    <a:lnTo>
                      <a:pt x="249" y="69"/>
                    </a:lnTo>
                    <a:lnTo>
                      <a:pt x="244" y="74"/>
                    </a:lnTo>
                    <a:lnTo>
                      <a:pt x="244" y="78"/>
                    </a:lnTo>
                    <a:lnTo>
                      <a:pt x="246" y="81"/>
                    </a:lnTo>
                    <a:lnTo>
                      <a:pt x="249" y="84"/>
                    </a:lnTo>
                    <a:lnTo>
                      <a:pt x="252" y="84"/>
                    </a:lnTo>
                    <a:lnTo>
                      <a:pt x="252" y="82"/>
                    </a:lnTo>
                    <a:lnTo>
                      <a:pt x="254" y="81"/>
                    </a:lnTo>
                    <a:lnTo>
                      <a:pt x="255" y="81"/>
                    </a:lnTo>
                    <a:lnTo>
                      <a:pt x="257" y="84"/>
                    </a:lnTo>
                    <a:lnTo>
                      <a:pt x="257" y="86"/>
                    </a:lnTo>
                    <a:lnTo>
                      <a:pt x="254" y="86"/>
                    </a:lnTo>
                    <a:lnTo>
                      <a:pt x="252" y="88"/>
                    </a:lnTo>
                    <a:lnTo>
                      <a:pt x="252" y="90"/>
                    </a:lnTo>
                    <a:lnTo>
                      <a:pt x="255" y="92"/>
                    </a:lnTo>
                    <a:lnTo>
                      <a:pt x="248" y="98"/>
                    </a:lnTo>
                    <a:lnTo>
                      <a:pt x="247" y="98"/>
                    </a:lnTo>
                    <a:lnTo>
                      <a:pt x="244" y="96"/>
                    </a:lnTo>
                    <a:lnTo>
                      <a:pt x="242" y="94"/>
                    </a:lnTo>
                    <a:lnTo>
                      <a:pt x="240" y="94"/>
                    </a:lnTo>
                    <a:lnTo>
                      <a:pt x="238" y="96"/>
                    </a:lnTo>
                    <a:lnTo>
                      <a:pt x="238" y="100"/>
                    </a:lnTo>
                    <a:lnTo>
                      <a:pt x="240" y="100"/>
                    </a:lnTo>
                    <a:lnTo>
                      <a:pt x="245" y="105"/>
                    </a:lnTo>
                    <a:lnTo>
                      <a:pt x="245" y="111"/>
                    </a:lnTo>
                    <a:lnTo>
                      <a:pt x="247" y="113"/>
                    </a:lnTo>
                    <a:lnTo>
                      <a:pt x="249" y="119"/>
                    </a:lnTo>
                    <a:lnTo>
                      <a:pt x="252" y="119"/>
                    </a:lnTo>
                    <a:lnTo>
                      <a:pt x="252" y="118"/>
                    </a:lnTo>
                    <a:lnTo>
                      <a:pt x="256" y="113"/>
                    </a:lnTo>
                    <a:lnTo>
                      <a:pt x="257" y="113"/>
                    </a:lnTo>
                    <a:lnTo>
                      <a:pt x="261" y="121"/>
                    </a:lnTo>
                    <a:lnTo>
                      <a:pt x="261" y="124"/>
                    </a:lnTo>
                    <a:lnTo>
                      <a:pt x="265" y="128"/>
                    </a:lnTo>
                    <a:lnTo>
                      <a:pt x="265" y="135"/>
                    </a:lnTo>
                    <a:lnTo>
                      <a:pt x="264" y="137"/>
                    </a:lnTo>
                    <a:lnTo>
                      <a:pt x="262" y="137"/>
                    </a:lnTo>
                    <a:lnTo>
                      <a:pt x="261" y="136"/>
                    </a:lnTo>
                    <a:lnTo>
                      <a:pt x="255" y="136"/>
                    </a:lnTo>
                    <a:lnTo>
                      <a:pt x="251" y="141"/>
                    </a:lnTo>
                    <a:lnTo>
                      <a:pt x="236" y="155"/>
                    </a:lnTo>
                    <a:lnTo>
                      <a:pt x="233" y="155"/>
                    </a:lnTo>
                    <a:lnTo>
                      <a:pt x="230" y="152"/>
                    </a:lnTo>
                    <a:lnTo>
                      <a:pt x="230" y="150"/>
                    </a:lnTo>
                    <a:lnTo>
                      <a:pt x="229" y="149"/>
                    </a:lnTo>
                    <a:lnTo>
                      <a:pt x="227" y="149"/>
                    </a:lnTo>
                    <a:lnTo>
                      <a:pt x="225" y="151"/>
                    </a:lnTo>
                    <a:lnTo>
                      <a:pt x="225" y="154"/>
                    </a:lnTo>
                    <a:lnTo>
                      <a:pt x="228" y="158"/>
                    </a:lnTo>
                    <a:lnTo>
                      <a:pt x="228" y="164"/>
                    </a:lnTo>
                    <a:lnTo>
                      <a:pt x="218" y="164"/>
                    </a:lnTo>
                    <a:lnTo>
                      <a:pt x="217" y="163"/>
                    </a:lnTo>
                    <a:lnTo>
                      <a:pt x="217" y="161"/>
                    </a:lnTo>
                    <a:lnTo>
                      <a:pt x="212" y="153"/>
                    </a:lnTo>
                    <a:lnTo>
                      <a:pt x="211" y="148"/>
                    </a:lnTo>
                    <a:lnTo>
                      <a:pt x="209" y="147"/>
                    </a:lnTo>
                    <a:lnTo>
                      <a:pt x="206" y="147"/>
                    </a:lnTo>
                    <a:lnTo>
                      <a:pt x="200" y="151"/>
                    </a:lnTo>
                    <a:lnTo>
                      <a:pt x="200" y="159"/>
                    </a:lnTo>
                    <a:lnTo>
                      <a:pt x="194" y="159"/>
                    </a:lnTo>
                    <a:lnTo>
                      <a:pt x="190" y="160"/>
                    </a:lnTo>
                    <a:lnTo>
                      <a:pt x="186" y="164"/>
                    </a:lnTo>
                    <a:lnTo>
                      <a:pt x="184" y="167"/>
                    </a:lnTo>
                    <a:lnTo>
                      <a:pt x="183" y="167"/>
                    </a:lnTo>
                    <a:lnTo>
                      <a:pt x="180" y="164"/>
                    </a:lnTo>
                    <a:lnTo>
                      <a:pt x="180" y="163"/>
                    </a:lnTo>
                    <a:lnTo>
                      <a:pt x="182" y="162"/>
                    </a:lnTo>
                    <a:lnTo>
                      <a:pt x="182" y="160"/>
                    </a:lnTo>
                    <a:lnTo>
                      <a:pt x="178" y="157"/>
                    </a:lnTo>
                    <a:lnTo>
                      <a:pt x="176" y="156"/>
                    </a:lnTo>
                    <a:lnTo>
                      <a:pt x="174" y="158"/>
                    </a:lnTo>
                    <a:lnTo>
                      <a:pt x="174" y="164"/>
                    </a:lnTo>
                    <a:lnTo>
                      <a:pt x="172" y="164"/>
                    </a:lnTo>
                    <a:lnTo>
                      <a:pt x="170" y="167"/>
                    </a:lnTo>
                    <a:lnTo>
                      <a:pt x="170" y="174"/>
                    </a:lnTo>
                    <a:lnTo>
                      <a:pt x="173" y="176"/>
                    </a:lnTo>
                    <a:lnTo>
                      <a:pt x="173" y="179"/>
                    </a:lnTo>
                    <a:lnTo>
                      <a:pt x="166" y="184"/>
                    </a:lnTo>
                    <a:lnTo>
                      <a:pt x="158" y="184"/>
                    </a:lnTo>
                    <a:lnTo>
                      <a:pt x="154" y="187"/>
                    </a:lnTo>
                    <a:lnTo>
                      <a:pt x="150" y="193"/>
                    </a:lnTo>
                    <a:lnTo>
                      <a:pt x="147" y="196"/>
                    </a:lnTo>
                    <a:lnTo>
                      <a:pt x="146" y="198"/>
                    </a:lnTo>
                    <a:lnTo>
                      <a:pt x="143" y="196"/>
                    </a:lnTo>
                    <a:lnTo>
                      <a:pt x="139" y="196"/>
                    </a:lnTo>
                    <a:lnTo>
                      <a:pt x="139" y="198"/>
                    </a:lnTo>
                    <a:lnTo>
                      <a:pt x="138" y="199"/>
                    </a:lnTo>
                    <a:lnTo>
                      <a:pt x="136" y="197"/>
                    </a:lnTo>
                    <a:lnTo>
                      <a:pt x="134" y="197"/>
                    </a:lnTo>
                    <a:lnTo>
                      <a:pt x="132" y="201"/>
                    </a:lnTo>
                    <a:lnTo>
                      <a:pt x="129" y="202"/>
                    </a:lnTo>
                    <a:lnTo>
                      <a:pt x="126" y="206"/>
                    </a:lnTo>
                    <a:lnTo>
                      <a:pt x="125" y="209"/>
                    </a:lnTo>
                    <a:lnTo>
                      <a:pt x="121" y="212"/>
                    </a:lnTo>
                    <a:lnTo>
                      <a:pt x="121" y="223"/>
                    </a:lnTo>
                    <a:lnTo>
                      <a:pt x="114" y="223"/>
                    </a:lnTo>
                    <a:lnTo>
                      <a:pt x="106" y="222"/>
                    </a:lnTo>
                    <a:lnTo>
                      <a:pt x="101" y="218"/>
                    </a:lnTo>
                    <a:lnTo>
                      <a:pt x="96" y="217"/>
                    </a:lnTo>
                    <a:lnTo>
                      <a:pt x="96" y="216"/>
                    </a:lnTo>
                    <a:lnTo>
                      <a:pt x="96" y="214"/>
                    </a:lnTo>
                    <a:lnTo>
                      <a:pt x="99" y="207"/>
                    </a:lnTo>
                    <a:lnTo>
                      <a:pt x="99" y="203"/>
                    </a:lnTo>
                    <a:lnTo>
                      <a:pt x="97" y="200"/>
                    </a:lnTo>
                    <a:lnTo>
                      <a:pt x="95" y="200"/>
                    </a:lnTo>
                    <a:lnTo>
                      <a:pt x="93" y="202"/>
                    </a:lnTo>
                    <a:lnTo>
                      <a:pt x="90" y="203"/>
                    </a:lnTo>
                    <a:lnTo>
                      <a:pt x="90" y="206"/>
                    </a:lnTo>
                    <a:lnTo>
                      <a:pt x="88" y="209"/>
                    </a:lnTo>
                    <a:lnTo>
                      <a:pt x="87" y="213"/>
                    </a:lnTo>
                    <a:lnTo>
                      <a:pt x="87" y="218"/>
                    </a:lnTo>
                    <a:lnTo>
                      <a:pt x="85" y="221"/>
                    </a:lnTo>
                    <a:lnTo>
                      <a:pt x="82" y="221"/>
                    </a:lnTo>
                    <a:lnTo>
                      <a:pt x="80" y="223"/>
                    </a:lnTo>
                    <a:lnTo>
                      <a:pt x="75" y="223"/>
                    </a:lnTo>
                    <a:lnTo>
                      <a:pt x="72" y="225"/>
                    </a:lnTo>
                    <a:lnTo>
                      <a:pt x="70" y="227"/>
                    </a:lnTo>
                    <a:lnTo>
                      <a:pt x="65" y="226"/>
                    </a:lnTo>
                    <a:lnTo>
                      <a:pt x="61" y="218"/>
                    </a:lnTo>
                    <a:lnTo>
                      <a:pt x="61" y="212"/>
                    </a:lnTo>
                    <a:lnTo>
                      <a:pt x="62" y="210"/>
                    </a:lnTo>
                    <a:lnTo>
                      <a:pt x="68" y="205"/>
                    </a:lnTo>
                    <a:lnTo>
                      <a:pt x="70" y="201"/>
                    </a:lnTo>
                    <a:lnTo>
                      <a:pt x="68" y="198"/>
                    </a:lnTo>
                    <a:lnTo>
                      <a:pt x="64" y="199"/>
                    </a:lnTo>
                    <a:lnTo>
                      <a:pt x="56" y="204"/>
                    </a:lnTo>
                    <a:lnTo>
                      <a:pt x="55" y="204"/>
                    </a:lnTo>
                    <a:lnTo>
                      <a:pt x="53" y="202"/>
                    </a:lnTo>
                    <a:lnTo>
                      <a:pt x="48" y="202"/>
                    </a:lnTo>
                    <a:lnTo>
                      <a:pt x="45" y="203"/>
                    </a:lnTo>
                    <a:lnTo>
                      <a:pt x="44" y="206"/>
                    </a:lnTo>
                    <a:lnTo>
                      <a:pt x="44" y="209"/>
                    </a:lnTo>
                    <a:lnTo>
                      <a:pt x="43" y="210"/>
                    </a:lnTo>
                    <a:lnTo>
                      <a:pt x="41" y="210"/>
                    </a:lnTo>
                    <a:lnTo>
                      <a:pt x="38" y="208"/>
                    </a:lnTo>
                    <a:lnTo>
                      <a:pt x="33" y="203"/>
                    </a:lnTo>
                    <a:lnTo>
                      <a:pt x="31" y="199"/>
                    </a:lnTo>
                    <a:lnTo>
                      <a:pt x="29" y="197"/>
                    </a:lnTo>
                    <a:lnTo>
                      <a:pt x="24" y="192"/>
                    </a:lnTo>
                    <a:lnTo>
                      <a:pt x="22" y="193"/>
                    </a:lnTo>
                    <a:lnTo>
                      <a:pt x="21" y="191"/>
                    </a:lnTo>
                    <a:lnTo>
                      <a:pt x="22" y="189"/>
                    </a:lnTo>
                    <a:lnTo>
                      <a:pt x="26" y="186"/>
                    </a:lnTo>
                    <a:lnTo>
                      <a:pt x="28" y="181"/>
                    </a:lnTo>
                    <a:lnTo>
                      <a:pt x="28" y="180"/>
                    </a:lnTo>
                    <a:lnTo>
                      <a:pt x="27" y="178"/>
                    </a:lnTo>
                    <a:lnTo>
                      <a:pt x="21" y="178"/>
                    </a:lnTo>
                    <a:lnTo>
                      <a:pt x="15" y="179"/>
                    </a:lnTo>
                    <a:lnTo>
                      <a:pt x="11" y="182"/>
                    </a:lnTo>
                    <a:lnTo>
                      <a:pt x="9" y="182"/>
                    </a:lnTo>
                    <a:lnTo>
                      <a:pt x="9" y="176"/>
                    </a:lnTo>
                    <a:lnTo>
                      <a:pt x="3" y="170"/>
                    </a:lnTo>
                    <a:lnTo>
                      <a:pt x="3" y="168"/>
                    </a:lnTo>
                    <a:lnTo>
                      <a:pt x="4" y="165"/>
                    </a:lnTo>
                    <a:lnTo>
                      <a:pt x="4" y="160"/>
                    </a:lnTo>
                    <a:lnTo>
                      <a:pt x="0" y="155"/>
                    </a:lnTo>
                    <a:lnTo>
                      <a:pt x="0" y="151"/>
                    </a:lnTo>
                    <a:lnTo>
                      <a:pt x="2" y="15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2" name="Freeform 12"/>
              <p:cNvSpPr/>
              <p:nvPr/>
            </p:nvSpPr>
            <p:spPr bwMode="auto">
              <a:xfrm>
                <a:off x="5884669" y="567833"/>
                <a:ext cx="1154803" cy="1043599"/>
              </a:xfrm>
              <a:custGeom>
                <a:avLst/>
                <a:gdLst>
                  <a:gd name="T0" fmla="*/ 94095 w 135"/>
                  <a:gd name="T1" fmla="*/ 0 h 122"/>
                  <a:gd name="T2" fmla="*/ 265177 w 135"/>
                  <a:gd name="T3" fmla="*/ 8554 h 122"/>
                  <a:gd name="T4" fmla="*/ 402042 w 135"/>
                  <a:gd name="T5" fmla="*/ 179636 h 122"/>
                  <a:gd name="T6" fmla="*/ 470475 w 135"/>
                  <a:gd name="T7" fmla="*/ 248069 h 122"/>
                  <a:gd name="T8" fmla="*/ 521800 w 135"/>
                  <a:gd name="T9" fmla="*/ 325055 h 122"/>
                  <a:gd name="T10" fmla="*/ 641557 w 135"/>
                  <a:gd name="T11" fmla="*/ 376380 h 122"/>
                  <a:gd name="T12" fmla="*/ 761314 w 135"/>
                  <a:gd name="T13" fmla="*/ 410596 h 122"/>
                  <a:gd name="T14" fmla="*/ 829747 w 135"/>
                  <a:gd name="T15" fmla="*/ 521800 h 122"/>
                  <a:gd name="T16" fmla="*/ 1000829 w 135"/>
                  <a:gd name="T17" fmla="*/ 427705 h 122"/>
                  <a:gd name="T18" fmla="*/ 1137695 w 135"/>
                  <a:gd name="T19" fmla="*/ 367826 h 122"/>
                  <a:gd name="T20" fmla="*/ 1154803 w 135"/>
                  <a:gd name="T21" fmla="*/ 461921 h 122"/>
                  <a:gd name="T22" fmla="*/ 1137695 w 135"/>
                  <a:gd name="T23" fmla="*/ 590232 h 122"/>
                  <a:gd name="T24" fmla="*/ 1129141 w 135"/>
                  <a:gd name="T25" fmla="*/ 769868 h 122"/>
                  <a:gd name="T26" fmla="*/ 1060708 w 135"/>
                  <a:gd name="T27" fmla="*/ 778422 h 122"/>
                  <a:gd name="T28" fmla="*/ 1000829 w 135"/>
                  <a:gd name="T29" fmla="*/ 812639 h 122"/>
                  <a:gd name="T30" fmla="*/ 1009383 w 135"/>
                  <a:gd name="T31" fmla="*/ 881071 h 122"/>
                  <a:gd name="T32" fmla="*/ 1043600 w 135"/>
                  <a:gd name="T33" fmla="*/ 1017937 h 122"/>
                  <a:gd name="T34" fmla="*/ 966613 w 135"/>
                  <a:gd name="T35" fmla="*/ 983720 h 122"/>
                  <a:gd name="T36" fmla="*/ 940950 w 135"/>
                  <a:gd name="T37" fmla="*/ 975166 h 122"/>
                  <a:gd name="T38" fmla="*/ 881072 w 135"/>
                  <a:gd name="T39" fmla="*/ 1009383 h 122"/>
                  <a:gd name="T40" fmla="*/ 838301 w 135"/>
                  <a:gd name="T41" fmla="*/ 1043599 h 122"/>
                  <a:gd name="T42" fmla="*/ 744206 w 135"/>
                  <a:gd name="T43" fmla="*/ 958058 h 122"/>
                  <a:gd name="T44" fmla="*/ 667219 w 135"/>
                  <a:gd name="T45" fmla="*/ 932396 h 122"/>
                  <a:gd name="T46" fmla="*/ 598787 w 135"/>
                  <a:gd name="T47" fmla="*/ 898180 h 122"/>
                  <a:gd name="T48" fmla="*/ 547462 w 135"/>
                  <a:gd name="T49" fmla="*/ 898180 h 122"/>
                  <a:gd name="T50" fmla="*/ 530354 w 135"/>
                  <a:gd name="T51" fmla="*/ 846855 h 122"/>
                  <a:gd name="T52" fmla="*/ 393488 w 135"/>
                  <a:gd name="T53" fmla="*/ 898180 h 122"/>
                  <a:gd name="T54" fmla="*/ 333610 w 135"/>
                  <a:gd name="T55" fmla="*/ 829747 h 122"/>
                  <a:gd name="T56" fmla="*/ 290839 w 135"/>
                  <a:gd name="T57" fmla="*/ 821193 h 122"/>
                  <a:gd name="T58" fmla="*/ 333610 w 135"/>
                  <a:gd name="T59" fmla="*/ 786976 h 122"/>
                  <a:gd name="T60" fmla="*/ 307947 w 135"/>
                  <a:gd name="T61" fmla="*/ 744206 h 122"/>
                  <a:gd name="T62" fmla="*/ 265177 w 135"/>
                  <a:gd name="T63" fmla="*/ 769868 h 122"/>
                  <a:gd name="T64" fmla="*/ 222406 w 135"/>
                  <a:gd name="T65" fmla="*/ 684327 h 122"/>
                  <a:gd name="T66" fmla="*/ 282285 w 135"/>
                  <a:gd name="T67" fmla="*/ 590232 h 122"/>
                  <a:gd name="T68" fmla="*/ 307947 w 135"/>
                  <a:gd name="T69" fmla="*/ 530354 h 122"/>
                  <a:gd name="T70" fmla="*/ 342164 w 135"/>
                  <a:gd name="T71" fmla="*/ 590232 h 122"/>
                  <a:gd name="T72" fmla="*/ 350718 w 135"/>
                  <a:gd name="T73" fmla="*/ 504691 h 122"/>
                  <a:gd name="T74" fmla="*/ 367826 w 135"/>
                  <a:gd name="T75" fmla="*/ 427705 h 122"/>
                  <a:gd name="T76" fmla="*/ 367826 w 135"/>
                  <a:gd name="T77" fmla="*/ 282285 h 122"/>
                  <a:gd name="T78" fmla="*/ 325056 w 135"/>
                  <a:gd name="T79" fmla="*/ 171082 h 122"/>
                  <a:gd name="T80" fmla="*/ 248069 w 135"/>
                  <a:gd name="T81" fmla="*/ 222406 h 122"/>
                  <a:gd name="T82" fmla="*/ 119757 w 135"/>
                  <a:gd name="T83" fmla="*/ 188190 h 122"/>
                  <a:gd name="T84" fmla="*/ 76987 w 135"/>
                  <a:gd name="T85" fmla="*/ 128311 h 122"/>
                  <a:gd name="T86" fmla="*/ 34216 w 135"/>
                  <a:gd name="T87" fmla="*/ 162528 h 122"/>
                  <a:gd name="T88" fmla="*/ 17108 w 135"/>
                  <a:gd name="T89" fmla="*/ 102649 h 12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5"/>
                  <a:gd name="T136" fmla="*/ 0 h 122"/>
                  <a:gd name="T137" fmla="*/ 135 w 135"/>
                  <a:gd name="T138" fmla="*/ 122 h 12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5" h="122">
                    <a:moveTo>
                      <a:pt x="0" y="6"/>
                    </a:moveTo>
                    <a:lnTo>
                      <a:pt x="5" y="3"/>
                    </a:lnTo>
                    <a:lnTo>
                      <a:pt x="11" y="0"/>
                    </a:lnTo>
                    <a:lnTo>
                      <a:pt x="18" y="0"/>
                    </a:lnTo>
                    <a:lnTo>
                      <a:pt x="21" y="2"/>
                    </a:lnTo>
                    <a:lnTo>
                      <a:pt x="31" y="1"/>
                    </a:lnTo>
                    <a:lnTo>
                      <a:pt x="35" y="3"/>
                    </a:lnTo>
                    <a:lnTo>
                      <a:pt x="47" y="18"/>
                    </a:lnTo>
                    <a:lnTo>
                      <a:pt x="47" y="21"/>
                    </a:lnTo>
                    <a:lnTo>
                      <a:pt x="48" y="23"/>
                    </a:lnTo>
                    <a:lnTo>
                      <a:pt x="50" y="24"/>
                    </a:lnTo>
                    <a:lnTo>
                      <a:pt x="55" y="29"/>
                    </a:lnTo>
                    <a:lnTo>
                      <a:pt x="56" y="34"/>
                    </a:lnTo>
                    <a:lnTo>
                      <a:pt x="58" y="35"/>
                    </a:lnTo>
                    <a:lnTo>
                      <a:pt x="61" y="38"/>
                    </a:lnTo>
                    <a:lnTo>
                      <a:pt x="61" y="43"/>
                    </a:lnTo>
                    <a:lnTo>
                      <a:pt x="72" y="43"/>
                    </a:lnTo>
                    <a:lnTo>
                      <a:pt x="75" y="44"/>
                    </a:lnTo>
                    <a:lnTo>
                      <a:pt x="80" y="43"/>
                    </a:lnTo>
                    <a:lnTo>
                      <a:pt x="85" y="48"/>
                    </a:lnTo>
                    <a:lnTo>
                      <a:pt x="89" y="48"/>
                    </a:lnTo>
                    <a:lnTo>
                      <a:pt x="92" y="50"/>
                    </a:lnTo>
                    <a:lnTo>
                      <a:pt x="94" y="56"/>
                    </a:lnTo>
                    <a:lnTo>
                      <a:pt x="97" y="61"/>
                    </a:lnTo>
                    <a:lnTo>
                      <a:pt x="101" y="62"/>
                    </a:lnTo>
                    <a:lnTo>
                      <a:pt x="111" y="58"/>
                    </a:lnTo>
                    <a:lnTo>
                      <a:pt x="117" y="50"/>
                    </a:lnTo>
                    <a:lnTo>
                      <a:pt x="128" y="40"/>
                    </a:lnTo>
                    <a:lnTo>
                      <a:pt x="132" y="40"/>
                    </a:lnTo>
                    <a:lnTo>
                      <a:pt x="133" y="43"/>
                    </a:lnTo>
                    <a:lnTo>
                      <a:pt x="131" y="44"/>
                    </a:lnTo>
                    <a:lnTo>
                      <a:pt x="131" y="50"/>
                    </a:lnTo>
                    <a:lnTo>
                      <a:pt x="135" y="54"/>
                    </a:lnTo>
                    <a:lnTo>
                      <a:pt x="135" y="61"/>
                    </a:lnTo>
                    <a:lnTo>
                      <a:pt x="133" y="65"/>
                    </a:lnTo>
                    <a:lnTo>
                      <a:pt x="133" y="69"/>
                    </a:lnTo>
                    <a:lnTo>
                      <a:pt x="133" y="80"/>
                    </a:lnTo>
                    <a:lnTo>
                      <a:pt x="132" y="82"/>
                    </a:lnTo>
                    <a:lnTo>
                      <a:pt x="132" y="90"/>
                    </a:lnTo>
                    <a:lnTo>
                      <a:pt x="130" y="92"/>
                    </a:lnTo>
                    <a:lnTo>
                      <a:pt x="125" y="93"/>
                    </a:lnTo>
                    <a:lnTo>
                      <a:pt x="124" y="91"/>
                    </a:lnTo>
                    <a:lnTo>
                      <a:pt x="120" y="91"/>
                    </a:lnTo>
                    <a:lnTo>
                      <a:pt x="119" y="93"/>
                    </a:lnTo>
                    <a:lnTo>
                      <a:pt x="117" y="95"/>
                    </a:lnTo>
                    <a:lnTo>
                      <a:pt x="115" y="96"/>
                    </a:lnTo>
                    <a:lnTo>
                      <a:pt x="115" y="100"/>
                    </a:lnTo>
                    <a:lnTo>
                      <a:pt x="118" y="103"/>
                    </a:lnTo>
                    <a:lnTo>
                      <a:pt x="118" y="107"/>
                    </a:lnTo>
                    <a:lnTo>
                      <a:pt x="122" y="114"/>
                    </a:lnTo>
                    <a:lnTo>
                      <a:pt x="122" y="119"/>
                    </a:lnTo>
                    <a:lnTo>
                      <a:pt x="120" y="119"/>
                    </a:lnTo>
                    <a:lnTo>
                      <a:pt x="117" y="119"/>
                    </a:lnTo>
                    <a:lnTo>
                      <a:pt x="113" y="115"/>
                    </a:lnTo>
                    <a:lnTo>
                      <a:pt x="112" y="113"/>
                    </a:lnTo>
                    <a:lnTo>
                      <a:pt x="110" y="112"/>
                    </a:lnTo>
                    <a:lnTo>
                      <a:pt x="110" y="114"/>
                    </a:lnTo>
                    <a:lnTo>
                      <a:pt x="108" y="114"/>
                    </a:lnTo>
                    <a:lnTo>
                      <a:pt x="103" y="117"/>
                    </a:lnTo>
                    <a:lnTo>
                      <a:pt x="103" y="118"/>
                    </a:lnTo>
                    <a:lnTo>
                      <a:pt x="105" y="118"/>
                    </a:lnTo>
                    <a:lnTo>
                      <a:pt x="100" y="122"/>
                    </a:lnTo>
                    <a:lnTo>
                      <a:pt x="98" y="122"/>
                    </a:lnTo>
                    <a:lnTo>
                      <a:pt x="91" y="115"/>
                    </a:lnTo>
                    <a:lnTo>
                      <a:pt x="89" y="112"/>
                    </a:lnTo>
                    <a:lnTo>
                      <a:pt x="87" y="112"/>
                    </a:lnTo>
                    <a:lnTo>
                      <a:pt x="85" y="117"/>
                    </a:lnTo>
                    <a:lnTo>
                      <a:pt x="83" y="117"/>
                    </a:lnTo>
                    <a:lnTo>
                      <a:pt x="78" y="109"/>
                    </a:lnTo>
                    <a:lnTo>
                      <a:pt x="75" y="109"/>
                    </a:lnTo>
                    <a:lnTo>
                      <a:pt x="72" y="105"/>
                    </a:lnTo>
                    <a:lnTo>
                      <a:pt x="70" y="105"/>
                    </a:lnTo>
                    <a:lnTo>
                      <a:pt x="67" y="107"/>
                    </a:lnTo>
                    <a:lnTo>
                      <a:pt x="65" y="107"/>
                    </a:lnTo>
                    <a:lnTo>
                      <a:pt x="64" y="105"/>
                    </a:lnTo>
                    <a:lnTo>
                      <a:pt x="64" y="100"/>
                    </a:lnTo>
                    <a:lnTo>
                      <a:pt x="63" y="99"/>
                    </a:lnTo>
                    <a:lnTo>
                      <a:pt x="62" y="99"/>
                    </a:lnTo>
                    <a:lnTo>
                      <a:pt x="56" y="104"/>
                    </a:lnTo>
                    <a:lnTo>
                      <a:pt x="49" y="107"/>
                    </a:lnTo>
                    <a:lnTo>
                      <a:pt x="46" y="105"/>
                    </a:lnTo>
                    <a:lnTo>
                      <a:pt x="43" y="102"/>
                    </a:lnTo>
                    <a:lnTo>
                      <a:pt x="41" y="99"/>
                    </a:lnTo>
                    <a:lnTo>
                      <a:pt x="39" y="97"/>
                    </a:lnTo>
                    <a:lnTo>
                      <a:pt x="38" y="97"/>
                    </a:lnTo>
                    <a:lnTo>
                      <a:pt x="37" y="98"/>
                    </a:lnTo>
                    <a:lnTo>
                      <a:pt x="34" y="96"/>
                    </a:lnTo>
                    <a:lnTo>
                      <a:pt x="34" y="94"/>
                    </a:lnTo>
                    <a:lnTo>
                      <a:pt x="36" y="92"/>
                    </a:lnTo>
                    <a:lnTo>
                      <a:pt x="39" y="92"/>
                    </a:lnTo>
                    <a:lnTo>
                      <a:pt x="39" y="90"/>
                    </a:lnTo>
                    <a:lnTo>
                      <a:pt x="37" y="87"/>
                    </a:lnTo>
                    <a:lnTo>
                      <a:pt x="36" y="87"/>
                    </a:lnTo>
                    <a:lnTo>
                      <a:pt x="34" y="88"/>
                    </a:lnTo>
                    <a:lnTo>
                      <a:pt x="34" y="90"/>
                    </a:lnTo>
                    <a:lnTo>
                      <a:pt x="31" y="90"/>
                    </a:lnTo>
                    <a:lnTo>
                      <a:pt x="28" y="87"/>
                    </a:lnTo>
                    <a:lnTo>
                      <a:pt x="26" y="84"/>
                    </a:lnTo>
                    <a:lnTo>
                      <a:pt x="26" y="80"/>
                    </a:lnTo>
                    <a:lnTo>
                      <a:pt x="31" y="75"/>
                    </a:lnTo>
                    <a:lnTo>
                      <a:pt x="31" y="72"/>
                    </a:lnTo>
                    <a:lnTo>
                      <a:pt x="33" y="69"/>
                    </a:lnTo>
                    <a:lnTo>
                      <a:pt x="36" y="66"/>
                    </a:lnTo>
                    <a:lnTo>
                      <a:pt x="36" y="63"/>
                    </a:lnTo>
                    <a:lnTo>
                      <a:pt x="36" y="62"/>
                    </a:lnTo>
                    <a:lnTo>
                      <a:pt x="39" y="62"/>
                    </a:lnTo>
                    <a:lnTo>
                      <a:pt x="39" y="67"/>
                    </a:lnTo>
                    <a:lnTo>
                      <a:pt x="40" y="69"/>
                    </a:lnTo>
                    <a:lnTo>
                      <a:pt x="44" y="69"/>
                    </a:lnTo>
                    <a:lnTo>
                      <a:pt x="44" y="61"/>
                    </a:lnTo>
                    <a:lnTo>
                      <a:pt x="41" y="59"/>
                    </a:lnTo>
                    <a:lnTo>
                      <a:pt x="41" y="56"/>
                    </a:lnTo>
                    <a:lnTo>
                      <a:pt x="43" y="52"/>
                    </a:lnTo>
                    <a:lnTo>
                      <a:pt x="43" y="50"/>
                    </a:lnTo>
                    <a:lnTo>
                      <a:pt x="40" y="46"/>
                    </a:lnTo>
                    <a:lnTo>
                      <a:pt x="40" y="42"/>
                    </a:lnTo>
                    <a:lnTo>
                      <a:pt x="43" y="33"/>
                    </a:lnTo>
                    <a:lnTo>
                      <a:pt x="43" y="29"/>
                    </a:lnTo>
                    <a:lnTo>
                      <a:pt x="41" y="24"/>
                    </a:lnTo>
                    <a:lnTo>
                      <a:pt x="38" y="20"/>
                    </a:lnTo>
                    <a:lnTo>
                      <a:pt x="35" y="20"/>
                    </a:lnTo>
                    <a:lnTo>
                      <a:pt x="32" y="22"/>
                    </a:lnTo>
                    <a:lnTo>
                      <a:pt x="29" y="26"/>
                    </a:lnTo>
                    <a:lnTo>
                      <a:pt x="18" y="29"/>
                    </a:lnTo>
                    <a:lnTo>
                      <a:pt x="16" y="26"/>
                    </a:lnTo>
                    <a:lnTo>
                      <a:pt x="14" y="22"/>
                    </a:lnTo>
                    <a:lnTo>
                      <a:pt x="14" y="19"/>
                    </a:lnTo>
                    <a:lnTo>
                      <a:pt x="12" y="16"/>
                    </a:lnTo>
                    <a:lnTo>
                      <a:pt x="9" y="15"/>
                    </a:lnTo>
                    <a:lnTo>
                      <a:pt x="6" y="15"/>
                    </a:lnTo>
                    <a:lnTo>
                      <a:pt x="6" y="19"/>
                    </a:lnTo>
                    <a:lnTo>
                      <a:pt x="4" y="19"/>
                    </a:lnTo>
                    <a:lnTo>
                      <a:pt x="0" y="16"/>
                    </a:lnTo>
                    <a:lnTo>
                      <a:pt x="0" y="14"/>
                    </a:lnTo>
                    <a:lnTo>
                      <a:pt x="2" y="12"/>
                    </a:lnTo>
                    <a:lnTo>
                      <a:pt x="3" y="8"/>
                    </a:lnTo>
                    <a:lnTo>
                      <a:pt x="0" y="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3" name="Freeform 13"/>
              <p:cNvSpPr/>
              <p:nvPr/>
            </p:nvSpPr>
            <p:spPr bwMode="auto">
              <a:xfrm>
                <a:off x="3883011" y="3553212"/>
                <a:ext cx="932396" cy="975167"/>
              </a:xfrm>
              <a:custGeom>
                <a:avLst/>
                <a:gdLst>
                  <a:gd name="T0" fmla="*/ 786976 w 109"/>
                  <a:gd name="T1" fmla="*/ 727098 h 114"/>
                  <a:gd name="T2" fmla="*/ 692881 w 109"/>
                  <a:gd name="T3" fmla="*/ 804085 h 114"/>
                  <a:gd name="T4" fmla="*/ 633003 w 109"/>
                  <a:gd name="T5" fmla="*/ 778423 h 114"/>
                  <a:gd name="T6" fmla="*/ 547462 w 109"/>
                  <a:gd name="T7" fmla="*/ 769869 h 114"/>
                  <a:gd name="T8" fmla="*/ 470475 w 109"/>
                  <a:gd name="T9" fmla="*/ 804085 h 114"/>
                  <a:gd name="T10" fmla="*/ 427705 w 109"/>
                  <a:gd name="T11" fmla="*/ 804085 h 114"/>
                  <a:gd name="T12" fmla="*/ 444813 w 109"/>
                  <a:gd name="T13" fmla="*/ 898180 h 114"/>
                  <a:gd name="T14" fmla="*/ 453367 w 109"/>
                  <a:gd name="T15" fmla="*/ 949505 h 114"/>
                  <a:gd name="T16" fmla="*/ 376380 w 109"/>
                  <a:gd name="T17" fmla="*/ 940951 h 114"/>
                  <a:gd name="T18" fmla="*/ 307947 w 109"/>
                  <a:gd name="T19" fmla="*/ 915288 h 114"/>
                  <a:gd name="T20" fmla="*/ 205298 w 109"/>
                  <a:gd name="T21" fmla="*/ 838301 h 114"/>
                  <a:gd name="T22" fmla="*/ 179636 w 109"/>
                  <a:gd name="T23" fmla="*/ 752761 h 114"/>
                  <a:gd name="T24" fmla="*/ 136865 w 109"/>
                  <a:gd name="T25" fmla="*/ 701436 h 114"/>
                  <a:gd name="T26" fmla="*/ 128311 w 109"/>
                  <a:gd name="T27" fmla="*/ 641557 h 114"/>
                  <a:gd name="T28" fmla="*/ 76987 w 109"/>
                  <a:gd name="T29" fmla="*/ 581679 h 114"/>
                  <a:gd name="T30" fmla="*/ 0 w 109"/>
                  <a:gd name="T31" fmla="*/ 504692 h 114"/>
                  <a:gd name="T32" fmla="*/ 119757 w 109"/>
                  <a:gd name="T33" fmla="*/ 333610 h 114"/>
                  <a:gd name="T34" fmla="*/ 136865 w 109"/>
                  <a:gd name="T35" fmla="*/ 239515 h 114"/>
                  <a:gd name="T36" fmla="*/ 94095 w 109"/>
                  <a:gd name="T37" fmla="*/ 153974 h 114"/>
                  <a:gd name="T38" fmla="*/ 145420 w 109"/>
                  <a:gd name="T39" fmla="*/ 94095 h 114"/>
                  <a:gd name="T40" fmla="*/ 162528 w 109"/>
                  <a:gd name="T41" fmla="*/ 0 h 114"/>
                  <a:gd name="T42" fmla="*/ 205298 w 109"/>
                  <a:gd name="T43" fmla="*/ 68433 h 114"/>
                  <a:gd name="T44" fmla="*/ 230960 w 109"/>
                  <a:gd name="T45" fmla="*/ 102649 h 114"/>
                  <a:gd name="T46" fmla="*/ 248069 w 109"/>
                  <a:gd name="T47" fmla="*/ 34216 h 114"/>
                  <a:gd name="T48" fmla="*/ 273731 w 109"/>
                  <a:gd name="T49" fmla="*/ 85541 h 114"/>
                  <a:gd name="T50" fmla="*/ 359272 w 109"/>
                  <a:gd name="T51" fmla="*/ 153974 h 114"/>
                  <a:gd name="T52" fmla="*/ 436259 w 109"/>
                  <a:gd name="T53" fmla="*/ 299393 h 114"/>
                  <a:gd name="T54" fmla="*/ 444813 w 109"/>
                  <a:gd name="T55" fmla="*/ 342164 h 114"/>
                  <a:gd name="T56" fmla="*/ 487583 w 109"/>
                  <a:gd name="T57" fmla="*/ 384934 h 114"/>
                  <a:gd name="T58" fmla="*/ 547462 w 109"/>
                  <a:gd name="T59" fmla="*/ 384934 h 114"/>
                  <a:gd name="T60" fmla="*/ 607341 w 109"/>
                  <a:gd name="T61" fmla="*/ 333610 h 114"/>
                  <a:gd name="T62" fmla="*/ 590232 w 109"/>
                  <a:gd name="T63" fmla="*/ 282285 h 114"/>
                  <a:gd name="T64" fmla="*/ 624449 w 109"/>
                  <a:gd name="T65" fmla="*/ 213852 h 114"/>
                  <a:gd name="T66" fmla="*/ 633003 w 109"/>
                  <a:gd name="T67" fmla="*/ 136866 h 114"/>
                  <a:gd name="T68" fmla="*/ 658665 w 109"/>
                  <a:gd name="T69" fmla="*/ 76987 h 114"/>
                  <a:gd name="T70" fmla="*/ 727098 w 109"/>
                  <a:gd name="T71" fmla="*/ 76987 h 114"/>
                  <a:gd name="T72" fmla="*/ 761314 w 109"/>
                  <a:gd name="T73" fmla="*/ 153974 h 114"/>
                  <a:gd name="T74" fmla="*/ 838301 w 109"/>
                  <a:gd name="T75" fmla="*/ 145420 h 114"/>
                  <a:gd name="T76" fmla="*/ 812639 w 109"/>
                  <a:gd name="T77" fmla="*/ 222407 h 114"/>
                  <a:gd name="T78" fmla="*/ 761314 w 109"/>
                  <a:gd name="T79" fmla="*/ 205298 h 114"/>
                  <a:gd name="T80" fmla="*/ 667219 w 109"/>
                  <a:gd name="T81" fmla="*/ 248069 h 114"/>
                  <a:gd name="T82" fmla="*/ 675773 w 109"/>
                  <a:gd name="T83" fmla="*/ 307948 h 114"/>
                  <a:gd name="T84" fmla="*/ 752760 w 109"/>
                  <a:gd name="T85" fmla="*/ 307948 h 114"/>
                  <a:gd name="T86" fmla="*/ 735652 w 109"/>
                  <a:gd name="T87" fmla="*/ 419151 h 114"/>
                  <a:gd name="T88" fmla="*/ 778422 w 109"/>
                  <a:gd name="T89" fmla="*/ 453367 h 114"/>
                  <a:gd name="T90" fmla="*/ 769868 w 109"/>
                  <a:gd name="T91" fmla="*/ 556016 h 114"/>
                  <a:gd name="T92" fmla="*/ 821193 w 109"/>
                  <a:gd name="T93" fmla="*/ 590233 h 114"/>
                  <a:gd name="T94" fmla="*/ 932396 w 109"/>
                  <a:gd name="T95" fmla="*/ 641557 h 114"/>
                  <a:gd name="T96" fmla="*/ 846855 w 109"/>
                  <a:gd name="T97" fmla="*/ 692882 h 1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9"/>
                  <a:gd name="T148" fmla="*/ 0 h 114"/>
                  <a:gd name="T149" fmla="*/ 109 w 109"/>
                  <a:gd name="T150" fmla="*/ 114 h 1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9" h="114">
                    <a:moveTo>
                      <a:pt x="99" y="81"/>
                    </a:moveTo>
                    <a:lnTo>
                      <a:pt x="96" y="83"/>
                    </a:lnTo>
                    <a:lnTo>
                      <a:pt x="92" y="85"/>
                    </a:lnTo>
                    <a:lnTo>
                      <a:pt x="89" y="90"/>
                    </a:lnTo>
                    <a:lnTo>
                      <a:pt x="84" y="90"/>
                    </a:lnTo>
                    <a:lnTo>
                      <a:pt x="81" y="94"/>
                    </a:lnTo>
                    <a:lnTo>
                      <a:pt x="78" y="94"/>
                    </a:lnTo>
                    <a:lnTo>
                      <a:pt x="76" y="91"/>
                    </a:lnTo>
                    <a:lnTo>
                      <a:pt x="74" y="91"/>
                    </a:lnTo>
                    <a:lnTo>
                      <a:pt x="71" y="93"/>
                    </a:lnTo>
                    <a:lnTo>
                      <a:pt x="67" y="93"/>
                    </a:lnTo>
                    <a:lnTo>
                      <a:pt x="64" y="90"/>
                    </a:lnTo>
                    <a:lnTo>
                      <a:pt x="61" y="90"/>
                    </a:lnTo>
                    <a:lnTo>
                      <a:pt x="58" y="94"/>
                    </a:lnTo>
                    <a:lnTo>
                      <a:pt x="55" y="94"/>
                    </a:lnTo>
                    <a:lnTo>
                      <a:pt x="53" y="92"/>
                    </a:lnTo>
                    <a:lnTo>
                      <a:pt x="52" y="92"/>
                    </a:lnTo>
                    <a:lnTo>
                      <a:pt x="50" y="94"/>
                    </a:lnTo>
                    <a:lnTo>
                      <a:pt x="50" y="97"/>
                    </a:lnTo>
                    <a:lnTo>
                      <a:pt x="52" y="100"/>
                    </a:lnTo>
                    <a:lnTo>
                      <a:pt x="52" y="105"/>
                    </a:lnTo>
                    <a:lnTo>
                      <a:pt x="51" y="106"/>
                    </a:lnTo>
                    <a:lnTo>
                      <a:pt x="52" y="107"/>
                    </a:lnTo>
                    <a:lnTo>
                      <a:pt x="53" y="111"/>
                    </a:lnTo>
                    <a:lnTo>
                      <a:pt x="52" y="114"/>
                    </a:lnTo>
                    <a:lnTo>
                      <a:pt x="50" y="114"/>
                    </a:lnTo>
                    <a:lnTo>
                      <a:pt x="44" y="110"/>
                    </a:lnTo>
                    <a:lnTo>
                      <a:pt x="44" y="103"/>
                    </a:lnTo>
                    <a:lnTo>
                      <a:pt x="41" y="103"/>
                    </a:lnTo>
                    <a:lnTo>
                      <a:pt x="36" y="107"/>
                    </a:lnTo>
                    <a:lnTo>
                      <a:pt x="34" y="106"/>
                    </a:lnTo>
                    <a:lnTo>
                      <a:pt x="27" y="98"/>
                    </a:lnTo>
                    <a:lnTo>
                      <a:pt x="24" y="98"/>
                    </a:lnTo>
                    <a:lnTo>
                      <a:pt x="20" y="95"/>
                    </a:lnTo>
                    <a:lnTo>
                      <a:pt x="20" y="89"/>
                    </a:lnTo>
                    <a:lnTo>
                      <a:pt x="21" y="88"/>
                    </a:lnTo>
                    <a:lnTo>
                      <a:pt x="21" y="84"/>
                    </a:lnTo>
                    <a:lnTo>
                      <a:pt x="18" y="83"/>
                    </a:lnTo>
                    <a:lnTo>
                      <a:pt x="16" y="82"/>
                    </a:lnTo>
                    <a:lnTo>
                      <a:pt x="16" y="80"/>
                    </a:lnTo>
                    <a:lnTo>
                      <a:pt x="15" y="79"/>
                    </a:lnTo>
                    <a:lnTo>
                      <a:pt x="15" y="75"/>
                    </a:lnTo>
                    <a:lnTo>
                      <a:pt x="13" y="71"/>
                    </a:lnTo>
                    <a:lnTo>
                      <a:pt x="12" y="69"/>
                    </a:lnTo>
                    <a:lnTo>
                      <a:pt x="9" y="68"/>
                    </a:lnTo>
                    <a:lnTo>
                      <a:pt x="4" y="71"/>
                    </a:lnTo>
                    <a:lnTo>
                      <a:pt x="1" y="71"/>
                    </a:lnTo>
                    <a:lnTo>
                      <a:pt x="0" y="59"/>
                    </a:lnTo>
                    <a:lnTo>
                      <a:pt x="5" y="52"/>
                    </a:lnTo>
                    <a:lnTo>
                      <a:pt x="14" y="45"/>
                    </a:lnTo>
                    <a:lnTo>
                      <a:pt x="14" y="39"/>
                    </a:lnTo>
                    <a:lnTo>
                      <a:pt x="15" y="39"/>
                    </a:lnTo>
                    <a:lnTo>
                      <a:pt x="15" y="29"/>
                    </a:lnTo>
                    <a:lnTo>
                      <a:pt x="16" y="28"/>
                    </a:lnTo>
                    <a:lnTo>
                      <a:pt x="16" y="25"/>
                    </a:lnTo>
                    <a:lnTo>
                      <a:pt x="15" y="22"/>
                    </a:lnTo>
                    <a:lnTo>
                      <a:pt x="11" y="18"/>
                    </a:lnTo>
                    <a:lnTo>
                      <a:pt x="11" y="13"/>
                    </a:lnTo>
                    <a:lnTo>
                      <a:pt x="15" y="13"/>
                    </a:lnTo>
                    <a:lnTo>
                      <a:pt x="17" y="11"/>
                    </a:lnTo>
                    <a:lnTo>
                      <a:pt x="17" y="5"/>
                    </a:lnTo>
                    <a:lnTo>
                      <a:pt x="15" y="1"/>
                    </a:lnTo>
                    <a:lnTo>
                      <a:pt x="19" y="0"/>
                    </a:lnTo>
                    <a:lnTo>
                      <a:pt x="22" y="2"/>
                    </a:lnTo>
                    <a:lnTo>
                      <a:pt x="22" y="4"/>
                    </a:lnTo>
                    <a:lnTo>
                      <a:pt x="24" y="8"/>
                    </a:lnTo>
                    <a:lnTo>
                      <a:pt x="24" y="10"/>
                    </a:lnTo>
                    <a:lnTo>
                      <a:pt x="25" y="12"/>
                    </a:lnTo>
                    <a:lnTo>
                      <a:pt x="27" y="12"/>
                    </a:lnTo>
                    <a:lnTo>
                      <a:pt x="27" y="10"/>
                    </a:lnTo>
                    <a:lnTo>
                      <a:pt x="27" y="5"/>
                    </a:lnTo>
                    <a:lnTo>
                      <a:pt x="29" y="4"/>
                    </a:lnTo>
                    <a:lnTo>
                      <a:pt x="30" y="4"/>
                    </a:lnTo>
                    <a:lnTo>
                      <a:pt x="32" y="7"/>
                    </a:lnTo>
                    <a:lnTo>
                      <a:pt x="32" y="10"/>
                    </a:lnTo>
                    <a:lnTo>
                      <a:pt x="37" y="17"/>
                    </a:lnTo>
                    <a:lnTo>
                      <a:pt x="40" y="18"/>
                    </a:lnTo>
                    <a:lnTo>
                      <a:pt x="42" y="18"/>
                    </a:lnTo>
                    <a:lnTo>
                      <a:pt x="46" y="26"/>
                    </a:lnTo>
                    <a:lnTo>
                      <a:pt x="51" y="32"/>
                    </a:lnTo>
                    <a:lnTo>
                      <a:pt x="51" y="35"/>
                    </a:lnTo>
                    <a:lnTo>
                      <a:pt x="49" y="37"/>
                    </a:lnTo>
                    <a:lnTo>
                      <a:pt x="49" y="38"/>
                    </a:lnTo>
                    <a:lnTo>
                      <a:pt x="52" y="40"/>
                    </a:lnTo>
                    <a:lnTo>
                      <a:pt x="52" y="47"/>
                    </a:lnTo>
                    <a:lnTo>
                      <a:pt x="53" y="48"/>
                    </a:lnTo>
                    <a:lnTo>
                      <a:pt x="57" y="45"/>
                    </a:lnTo>
                    <a:lnTo>
                      <a:pt x="59" y="46"/>
                    </a:lnTo>
                    <a:lnTo>
                      <a:pt x="62" y="45"/>
                    </a:lnTo>
                    <a:lnTo>
                      <a:pt x="64" y="45"/>
                    </a:lnTo>
                    <a:lnTo>
                      <a:pt x="69" y="41"/>
                    </a:lnTo>
                    <a:lnTo>
                      <a:pt x="71" y="41"/>
                    </a:lnTo>
                    <a:lnTo>
                      <a:pt x="71" y="39"/>
                    </a:lnTo>
                    <a:lnTo>
                      <a:pt x="72" y="39"/>
                    </a:lnTo>
                    <a:lnTo>
                      <a:pt x="72" y="36"/>
                    </a:lnTo>
                    <a:lnTo>
                      <a:pt x="69" y="33"/>
                    </a:lnTo>
                    <a:lnTo>
                      <a:pt x="69" y="29"/>
                    </a:lnTo>
                    <a:lnTo>
                      <a:pt x="71" y="26"/>
                    </a:lnTo>
                    <a:lnTo>
                      <a:pt x="73" y="25"/>
                    </a:lnTo>
                    <a:lnTo>
                      <a:pt x="76" y="22"/>
                    </a:lnTo>
                    <a:lnTo>
                      <a:pt x="76" y="19"/>
                    </a:lnTo>
                    <a:lnTo>
                      <a:pt x="74" y="16"/>
                    </a:lnTo>
                    <a:lnTo>
                      <a:pt x="74" y="13"/>
                    </a:lnTo>
                    <a:lnTo>
                      <a:pt x="77" y="11"/>
                    </a:lnTo>
                    <a:lnTo>
                      <a:pt x="77" y="9"/>
                    </a:lnTo>
                    <a:lnTo>
                      <a:pt x="79" y="7"/>
                    </a:lnTo>
                    <a:lnTo>
                      <a:pt x="83" y="7"/>
                    </a:lnTo>
                    <a:lnTo>
                      <a:pt x="85" y="9"/>
                    </a:lnTo>
                    <a:lnTo>
                      <a:pt x="85" y="11"/>
                    </a:lnTo>
                    <a:lnTo>
                      <a:pt x="85" y="13"/>
                    </a:lnTo>
                    <a:lnTo>
                      <a:pt x="89" y="18"/>
                    </a:lnTo>
                    <a:lnTo>
                      <a:pt x="93" y="18"/>
                    </a:lnTo>
                    <a:lnTo>
                      <a:pt x="97" y="15"/>
                    </a:lnTo>
                    <a:lnTo>
                      <a:pt x="98" y="17"/>
                    </a:lnTo>
                    <a:lnTo>
                      <a:pt x="98" y="22"/>
                    </a:lnTo>
                    <a:lnTo>
                      <a:pt x="97" y="24"/>
                    </a:lnTo>
                    <a:lnTo>
                      <a:pt x="95" y="26"/>
                    </a:lnTo>
                    <a:lnTo>
                      <a:pt x="92" y="26"/>
                    </a:lnTo>
                    <a:lnTo>
                      <a:pt x="90" y="25"/>
                    </a:lnTo>
                    <a:lnTo>
                      <a:pt x="89" y="24"/>
                    </a:lnTo>
                    <a:lnTo>
                      <a:pt x="86" y="24"/>
                    </a:lnTo>
                    <a:lnTo>
                      <a:pt x="81" y="26"/>
                    </a:lnTo>
                    <a:lnTo>
                      <a:pt x="78" y="29"/>
                    </a:lnTo>
                    <a:lnTo>
                      <a:pt x="78" y="32"/>
                    </a:lnTo>
                    <a:lnTo>
                      <a:pt x="79" y="33"/>
                    </a:lnTo>
                    <a:lnTo>
                      <a:pt x="79" y="36"/>
                    </a:lnTo>
                    <a:lnTo>
                      <a:pt x="82" y="37"/>
                    </a:lnTo>
                    <a:lnTo>
                      <a:pt x="83" y="36"/>
                    </a:lnTo>
                    <a:lnTo>
                      <a:pt x="88" y="36"/>
                    </a:lnTo>
                    <a:lnTo>
                      <a:pt x="89" y="38"/>
                    </a:lnTo>
                    <a:lnTo>
                      <a:pt x="89" y="41"/>
                    </a:lnTo>
                    <a:lnTo>
                      <a:pt x="86" y="49"/>
                    </a:lnTo>
                    <a:lnTo>
                      <a:pt x="86" y="51"/>
                    </a:lnTo>
                    <a:lnTo>
                      <a:pt x="89" y="53"/>
                    </a:lnTo>
                    <a:lnTo>
                      <a:pt x="91" y="53"/>
                    </a:lnTo>
                    <a:lnTo>
                      <a:pt x="91" y="58"/>
                    </a:lnTo>
                    <a:lnTo>
                      <a:pt x="90" y="59"/>
                    </a:lnTo>
                    <a:lnTo>
                      <a:pt x="90" y="65"/>
                    </a:lnTo>
                    <a:lnTo>
                      <a:pt x="92" y="68"/>
                    </a:lnTo>
                    <a:lnTo>
                      <a:pt x="94" y="69"/>
                    </a:lnTo>
                    <a:lnTo>
                      <a:pt x="96" y="69"/>
                    </a:lnTo>
                    <a:lnTo>
                      <a:pt x="105" y="73"/>
                    </a:lnTo>
                    <a:lnTo>
                      <a:pt x="108" y="73"/>
                    </a:lnTo>
                    <a:lnTo>
                      <a:pt x="109" y="75"/>
                    </a:lnTo>
                    <a:lnTo>
                      <a:pt x="108" y="77"/>
                    </a:lnTo>
                    <a:lnTo>
                      <a:pt x="104" y="81"/>
                    </a:lnTo>
                    <a:lnTo>
                      <a:pt x="99" y="8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4" name="Freeform 14"/>
              <p:cNvSpPr/>
              <p:nvPr/>
            </p:nvSpPr>
            <p:spPr bwMode="auto">
              <a:xfrm>
                <a:off x="4652879" y="3895375"/>
                <a:ext cx="786977" cy="590233"/>
              </a:xfrm>
              <a:custGeom>
                <a:avLst/>
                <a:gdLst>
                  <a:gd name="T0" fmla="*/ 701436 w 92"/>
                  <a:gd name="T1" fmla="*/ 393489 h 69"/>
                  <a:gd name="T2" fmla="*/ 564571 w 92"/>
                  <a:gd name="T3" fmla="*/ 530354 h 69"/>
                  <a:gd name="T4" fmla="*/ 521800 w 92"/>
                  <a:gd name="T5" fmla="*/ 564571 h 69"/>
                  <a:gd name="T6" fmla="*/ 470475 w 92"/>
                  <a:gd name="T7" fmla="*/ 590233 h 69"/>
                  <a:gd name="T8" fmla="*/ 444813 w 92"/>
                  <a:gd name="T9" fmla="*/ 556017 h 69"/>
                  <a:gd name="T10" fmla="*/ 419151 w 92"/>
                  <a:gd name="T11" fmla="*/ 538908 h 69"/>
                  <a:gd name="T12" fmla="*/ 265177 w 92"/>
                  <a:gd name="T13" fmla="*/ 564571 h 69"/>
                  <a:gd name="T14" fmla="*/ 205298 w 92"/>
                  <a:gd name="T15" fmla="*/ 470476 h 69"/>
                  <a:gd name="T16" fmla="*/ 222407 w 92"/>
                  <a:gd name="T17" fmla="*/ 427705 h 69"/>
                  <a:gd name="T18" fmla="*/ 128311 w 92"/>
                  <a:gd name="T19" fmla="*/ 410597 h 69"/>
                  <a:gd name="T20" fmla="*/ 85541 w 92"/>
                  <a:gd name="T21" fmla="*/ 367826 h 69"/>
                  <a:gd name="T22" fmla="*/ 76987 w 92"/>
                  <a:gd name="T23" fmla="*/ 350718 h 69"/>
                  <a:gd name="T24" fmla="*/ 153974 w 92"/>
                  <a:gd name="T25" fmla="*/ 316502 h 69"/>
                  <a:gd name="T26" fmla="*/ 153974 w 92"/>
                  <a:gd name="T27" fmla="*/ 282285 h 69"/>
                  <a:gd name="T28" fmla="*/ 51325 w 92"/>
                  <a:gd name="T29" fmla="*/ 248069 h 69"/>
                  <a:gd name="T30" fmla="*/ 17108 w 92"/>
                  <a:gd name="T31" fmla="*/ 239515 h 69"/>
                  <a:gd name="T32" fmla="*/ 0 w 92"/>
                  <a:gd name="T33" fmla="*/ 205298 h 69"/>
                  <a:gd name="T34" fmla="*/ 51325 w 92"/>
                  <a:gd name="T35" fmla="*/ 162528 h 69"/>
                  <a:gd name="T36" fmla="*/ 145420 w 92"/>
                  <a:gd name="T37" fmla="*/ 205298 h 69"/>
                  <a:gd name="T38" fmla="*/ 188190 w 92"/>
                  <a:gd name="T39" fmla="*/ 196744 h 69"/>
                  <a:gd name="T40" fmla="*/ 256623 w 92"/>
                  <a:gd name="T41" fmla="*/ 128311 h 69"/>
                  <a:gd name="T42" fmla="*/ 265177 w 92"/>
                  <a:gd name="T43" fmla="*/ 102649 h 69"/>
                  <a:gd name="T44" fmla="*/ 307948 w 92"/>
                  <a:gd name="T45" fmla="*/ 119757 h 69"/>
                  <a:gd name="T46" fmla="*/ 384934 w 92"/>
                  <a:gd name="T47" fmla="*/ 136866 h 69"/>
                  <a:gd name="T48" fmla="*/ 479029 w 92"/>
                  <a:gd name="T49" fmla="*/ 59879 h 69"/>
                  <a:gd name="T50" fmla="*/ 581679 w 92"/>
                  <a:gd name="T51" fmla="*/ 34216 h 69"/>
                  <a:gd name="T52" fmla="*/ 633003 w 92"/>
                  <a:gd name="T53" fmla="*/ 8554 h 69"/>
                  <a:gd name="T54" fmla="*/ 675774 w 92"/>
                  <a:gd name="T55" fmla="*/ 0 h 69"/>
                  <a:gd name="T56" fmla="*/ 692882 w 92"/>
                  <a:gd name="T57" fmla="*/ 51325 h 69"/>
                  <a:gd name="T58" fmla="*/ 709990 w 92"/>
                  <a:gd name="T59" fmla="*/ 68433 h 69"/>
                  <a:gd name="T60" fmla="*/ 675774 w 92"/>
                  <a:gd name="T61" fmla="*/ 145420 h 69"/>
                  <a:gd name="T62" fmla="*/ 709990 w 92"/>
                  <a:gd name="T63" fmla="*/ 153974 h 69"/>
                  <a:gd name="T64" fmla="*/ 718544 w 92"/>
                  <a:gd name="T65" fmla="*/ 179636 h 69"/>
                  <a:gd name="T66" fmla="*/ 744207 w 92"/>
                  <a:gd name="T67" fmla="*/ 196744 h 69"/>
                  <a:gd name="T68" fmla="*/ 769869 w 92"/>
                  <a:gd name="T69" fmla="*/ 188190 h 69"/>
                  <a:gd name="T70" fmla="*/ 778423 w 92"/>
                  <a:gd name="T71" fmla="*/ 205298 h 69"/>
                  <a:gd name="T72" fmla="*/ 786977 w 92"/>
                  <a:gd name="T73" fmla="*/ 256623 h 69"/>
                  <a:gd name="T74" fmla="*/ 752761 w 92"/>
                  <a:gd name="T75" fmla="*/ 333610 h 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
                  <a:gd name="T115" fmla="*/ 0 h 69"/>
                  <a:gd name="T116" fmla="*/ 92 w 92"/>
                  <a:gd name="T117" fmla="*/ 69 h 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 h="69">
                    <a:moveTo>
                      <a:pt x="86" y="42"/>
                    </a:moveTo>
                    <a:lnTo>
                      <a:pt x="82" y="46"/>
                    </a:lnTo>
                    <a:lnTo>
                      <a:pt x="79" y="50"/>
                    </a:lnTo>
                    <a:lnTo>
                      <a:pt x="66" y="62"/>
                    </a:lnTo>
                    <a:lnTo>
                      <a:pt x="64" y="67"/>
                    </a:lnTo>
                    <a:lnTo>
                      <a:pt x="61" y="66"/>
                    </a:lnTo>
                    <a:lnTo>
                      <a:pt x="58" y="69"/>
                    </a:lnTo>
                    <a:lnTo>
                      <a:pt x="55" y="69"/>
                    </a:lnTo>
                    <a:lnTo>
                      <a:pt x="55" y="66"/>
                    </a:lnTo>
                    <a:lnTo>
                      <a:pt x="52" y="65"/>
                    </a:lnTo>
                    <a:lnTo>
                      <a:pt x="52" y="63"/>
                    </a:lnTo>
                    <a:lnTo>
                      <a:pt x="49" y="63"/>
                    </a:lnTo>
                    <a:lnTo>
                      <a:pt x="49" y="67"/>
                    </a:lnTo>
                    <a:lnTo>
                      <a:pt x="31" y="66"/>
                    </a:lnTo>
                    <a:lnTo>
                      <a:pt x="25" y="58"/>
                    </a:lnTo>
                    <a:lnTo>
                      <a:pt x="24" y="55"/>
                    </a:lnTo>
                    <a:lnTo>
                      <a:pt x="26" y="52"/>
                    </a:lnTo>
                    <a:lnTo>
                      <a:pt x="26" y="50"/>
                    </a:lnTo>
                    <a:lnTo>
                      <a:pt x="23" y="48"/>
                    </a:lnTo>
                    <a:lnTo>
                      <a:pt x="15" y="48"/>
                    </a:lnTo>
                    <a:lnTo>
                      <a:pt x="10" y="46"/>
                    </a:lnTo>
                    <a:lnTo>
                      <a:pt x="10" y="43"/>
                    </a:lnTo>
                    <a:lnTo>
                      <a:pt x="6" y="43"/>
                    </a:lnTo>
                    <a:lnTo>
                      <a:pt x="9" y="41"/>
                    </a:lnTo>
                    <a:lnTo>
                      <a:pt x="14" y="41"/>
                    </a:lnTo>
                    <a:lnTo>
                      <a:pt x="18" y="37"/>
                    </a:lnTo>
                    <a:lnTo>
                      <a:pt x="19" y="35"/>
                    </a:lnTo>
                    <a:lnTo>
                      <a:pt x="18" y="33"/>
                    </a:lnTo>
                    <a:lnTo>
                      <a:pt x="15" y="33"/>
                    </a:lnTo>
                    <a:lnTo>
                      <a:pt x="6" y="29"/>
                    </a:lnTo>
                    <a:lnTo>
                      <a:pt x="4" y="29"/>
                    </a:lnTo>
                    <a:lnTo>
                      <a:pt x="2" y="28"/>
                    </a:lnTo>
                    <a:lnTo>
                      <a:pt x="0" y="25"/>
                    </a:lnTo>
                    <a:lnTo>
                      <a:pt x="0" y="24"/>
                    </a:lnTo>
                    <a:lnTo>
                      <a:pt x="3" y="20"/>
                    </a:lnTo>
                    <a:lnTo>
                      <a:pt x="6" y="19"/>
                    </a:lnTo>
                    <a:lnTo>
                      <a:pt x="11" y="19"/>
                    </a:lnTo>
                    <a:lnTo>
                      <a:pt x="17" y="24"/>
                    </a:lnTo>
                    <a:lnTo>
                      <a:pt x="19" y="24"/>
                    </a:lnTo>
                    <a:lnTo>
                      <a:pt x="22" y="23"/>
                    </a:lnTo>
                    <a:lnTo>
                      <a:pt x="27" y="17"/>
                    </a:lnTo>
                    <a:lnTo>
                      <a:pt x="30" y="15"/>
                    </a:lnTo>
                    <a:lnTo>
                      <a:pt x="30" y="13"/>
                    </a:lnTo>
                    <a:lnTo>
                      <a:pt x="31" y="12"/>
                    </a:lnTo>
                    <a:lnTo>
                      <a:pt x="33" y="12"/>
                    </a:lnTo>
                    <a:lnTo>
                      <a:pt x="36" y="14"/>
                    </a:lnTo>
                    <a:lnTo>
                      <a:pt x="39" y="16"/>
                    </a:lnTo>
                    <a:lnTo>
                      <a:pt x="45" y="16"/>
                    </a:lnTo>
                    <a:lnTo>
                      <a:pt x="53" y="10"/>
                    </a:lnTo>
                    <a:lnTo>
                      <a:pt x="56" y="7"/>
                    </a:lnTo>
                    <a:lnTo>
                      <a:pt x="61" y="5"/>
                    </a:lnTo>
                    <a:lnTo>
                      <a:pt x="68" y="4"/>
                    </a:lnTo>
                    <a:lnTo>
                      <a:pt x="72" y="1"/>
                    </a:lnTo>
                    <a:lnTo>
                      <a:pt x="74" y="1"/>
                    </a:lnTo>
                    <a:lnTo>
                      <a:pt x="76" y="0"/>
                    </a:lnTo>
                    <a:lnTo>
                      <a:pt x="79" y="0"/>
                    </a:lnTo>
                    <a:lnTo>
                      <a:pt x="79" y="3"/>
                    </a:lnTo>
                    <a:lnTo>
                      <a:pt x="81" y="6"/>
                    </a:lnTo>
                    <a:lnTo>
                      <a:pt x="83" y="6"/>
                    </a:lnTo>
                    <a:lnTo>
                      <a:pt x="83" y="8"/>
                    </a:lnTo>
                    <a:lnTo>
                      <a:pt x="79" y="14"/>
                    </a:lnTo>
                    <a:lnTo>
                      <a:pt x="79" y="17"/>
                    </a:lnTo>
                    <a:lnTo>
                      <a:pt x="80" y="18"/>
                    </a:lnTo>
                    <a:lnTo>
                      <a:pt x="83" y="18"/>
                    </a:lnTo>
                    <a:lnTo>
                      <a:pt x="84" y="19"/>
                    </a:lnTo>
                    <a:lnTo>
                      <a:pt x="84" y="21"/>
                    </a:lnTo>
                    <a:lnTo>
                      <a:pt x="85" y="23"/>
                    </a:lnTo>
                    <a:lnTo>
                      <a:pt x="87" y="23"/>
                    </a:lnTo>
                    <a:lnTo>
                      <a:pt x="88" y="22"/>
                    </a:lnTo>
                    <a:lnTo>
                      <a:pt x="90" y="22"/>
                    </a:lnTo>
                    <a:lnTo>
                      <a:pt x="91" y="23"/>
                    </a:lnTo>
                    <a:lnTo>
                      <a:pt x="91" y="24"/>
                    </a:lnTo>
                    <a:lnTo>
                      <a:pt x="92" y="24"/>
                    </a:lnTo>
                    <a:lnTo>
                      <a:pt x="92" y="30"/>
                    </a:lnTo>
                    <a:lnTo>
                      <a:pt x="88" y="34"/>
                    </a:lnTo>
                    <a:lnTo>
                      <a:pt x="88" y="39"/>
                    </a:lnTo>
                    <a:lnTo>
                      <a:pt x="86" y="42"/>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5" name="Freeform 15"/>
              <p:cNvSpPr/>
              <p:nvPr/>
            </p:nvSpPr>
            <p:spPr bwMode="auto">
              <a:xfrm>
                <a:off x="5183233" y="3980916"/>
                <a:ext cx="821193" cy="633003"/>
              </a:xfrm>
              <a:custGeom>
                <a:avLst/>
                <a:gdLst>
                  <a:gd name="T0" fmla="*/ 821193 w 96"/>
                  <a:gd name="T1" fmla="*/ 153974 h 74"/>
                  <a:gd name="T2" fmla="*/ 804085 w 96"/>
                  <a:gd name="T3" fmla="*/ 179636 h 74"/>
                  <a:gd name="T4" fmla="*/ 761314 w 96"/>
                  <a:gd name="T5" fmla="*/ 230961 h 74"/>
                  <a:gd name="T6" fmla="*/ 769868 w 96"/>
                  <a:gd name="T7" fmla="*/ 248069 h 74"/>
                  <a:gd name="T8" fmla="*/ 650111 w 96"/>
                  <a:gd name="T9" fmla="*/ 316502 h 74"/>
                  <a:gd name="T10" fmla="*/ 615895 w 96"/>
                  <a:gd name="T11" fmla="*/ 307947 h 74"/>
                  <a:gd name="T12" fmla="*/ 581678 w 96"/>
                  <a:gd name="T13" fmla="*/ 325056 h 74"/>
                  <a:gd name="T14" fmla="*/ 556016 w 96"/>
                  <a:gd name="T15" fmla="*/ 342164 h 74"/>
                  <a:gd name="T16" fmla="*/ 530354 w 96"/>
                  <a:gd name="T17" fmla="*/ 359272 h 74"/>
                  <a:gd name="T18" fmla="*/ 530354 w 96"/>
                  <a:gd name="T19" fmla="*/ 384934 h 74"/>
                  <a:gd name="T20" fmla="*/ 496137 w 96"/>
                  <a:gd name="T21" fmla="*/ 367826 h 74"/>
                  <a:gd name="T22" fmla="*/ 470475 w 96"/>
                  <a:gd name="T23" fmla="*/ 342164 h 74"/>
                  <a:gd name="T24" fmla="*/ 444813 w 96"/>
                  <a:gd name="T25" fmla="*/ 325056 h 74"/>
                  <a:gd name="T26" fmla="*/ 410597 w 96"/>
                  <a:gd name="T27" fmla="*/ 384934 h 74"/>
                  <a:gd name="T28" fmla="*/ 350718 w 96"/>
                  <a:gd name="T29" fmla="*/ 427705 h 74"/>
                  <a:gd name="T30" fmla="*/ 282285 w 96"/>
                  <a:gd name="T31" fmla="*/ 444813 h 74"/>
                  <a:gd name="T32" fmla="*/ 248069 w 96"/>
                  <a:gd name="T33" fmla="*/ 461921 h 74"/>
                  <a:gd name="T34" fmla="*/ 222406 w 96"/>
                  <a:gd name="T35" fmla="*/ 461921 h 74"/>
                  <a:gd name="T36" fmla="*/ 162528 w 96"/>
                  <a:gd name="T37" fmla="*/ 487583 h 74"/>
                  <a:gd name="T38" fmla="*/ 102649 w 96"/>
                  <a:gd name="T39" fmla="*/ 504692 h 74"/>
                  <a:gd name="T40" fmla="*/ 68433 w 96"/>
                  <a:gd name="T41" fmla="*/ 547462 h 74"/>
                  <a:gd name="T42" fmla="*/ 111203 w 96"/>
                  <a:gd name="T43" fmla="*/ 598787 h 74"/>
                  <a:gd name="T44" fmla="*/ 51325 w 96"/>
                  <a:gd name="T45" fmla="*/ 633003 h 74"/>
                  <a:gd name="T46" fmla="*/ 0 w 96"/>
                  <a:gd name="T47" fmla="*/ 513246 h 74"/>
                  <a:gd name="T48" fmla="*/ 17108 w 96"/>
                  <a:gd name="T49" fmla="*/ 487583 h 74"/>
                  <a:gd name="T50" fmla="*/ 136866 w 96"/>
                  <a:gd name="T51" fmla="*/ 350718 h 74"/>
                  <a:gd name="T52" fmla="*/ 205298 w 96"/>
                  <a:gd name="T53" fmla="*/ 273731 h 74"/>
                  <a:gd name="T54" fmla="*/ 222406 w 96"/>
                  <a:gd name="T55" fmla="*/ 205298 h 74"/>
                  <a:gd name="T56" fmla="*/ 256623 w 96"/>
                  <a:gd name="T57" fmla="*/ 111203 h 74"/>
                  <a:gd name="T58" fmla="*/ 282285 w 96"/>
                  <a:gd name="T59" fmla="*/ 51325 h 74"/>
                  <a:gd name="T60" fmla="*/ 325056 w 96"/>
                  <a:gd name="T61" fmla="*/ 34216 h 74"/>
                  <a:gd name="T62" fmla="*/ 359272 w 96"/>
                  <a:gd name="T63" fmla="*/ 68433 h 74"/>
                  <a:gd name="T64" fmla="*/ 376380 w 96"/>
                  <a:gd name="T65" fmla="*/ 42770 h 74"/>
                  <a:gd name="T66" fmla="*/ 350718 w 96"/>
                  <a:gd name="T67" fmla="*/ 8554 h 74"/>
                  <a:gd name="T68" fmla="*/ 521800 w 96"/>
                  <a:gd name="T69" fmla="*/ 0 h 74"/>
                  <a:gd name="T70" fmla="*/ 547462 w 96"/>
                  <a:gd name="T71" fmla="*/ 17108 h 74"/>
                  <a:gd name="T72" fmla="*/ 504692 w 96"/>
                  <a:gd name="T73" fmla="*/ 76987 h 74"/>
                  <a:gd name="T74" fmla="*/ 521800 w 96"/>
                  <a:gd name="T75" fmla="*/ 102649 h 74"/>
                  <a:gd name="T76" fmla="*/ 615895 w 96"/>
                  <a:gd name="T77" fmla="*/ 76987 h 74"/>
                  <a:gd name="T78" fmla="*/ 650111 w 96"/>
                  <a:gd name="T79" fmla="*/ 85541 h 74"/>
                  <a:gd name="T80" fmla="*/ 692882 w 96"/>
                  <a:gd name="T81" fmla="*/ 51325 h 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6"/>
                  <a:gd name="T124" fmla="*/ 0 h 74"/>
                  <a:gd name="T125" fmla="*/ 96 w 96"/>
                  <a:gd name="T126" fmla="*/ 74 h 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6" h="74">
                    <a:moveTo>
                      <a:pt x="87" y="6"/>
                    </a:moveTo>
                    <a:lnTo>
                      <a:pt x="96" y="18"/>
                    </a:lnTo>
                    <a:lnTo>
                      <a:pt x="96" y="21"/>
                    </a:lnTo>
                    <a:lnTo>
                      <a:pt x="94" y="21"/>
                    </a:lnTo>
                    <a:lnTo>
                      <a:pt x="89" y="25"/>
                    </a:lnTo>
                    <a:lnTo>
                      <a:pt x="89" y="27"/>
                    </a:lnTo>
                    <a:lnTo>
                      <a:pt x="90" y="28"/>
                    </a:lnTo>
                    <a:lnTo>
                      <a:pt x="90" y="29"/>
                    </a:lnTo>
                    <a:lnTo>
                      <a:pt x="87" y="30"/>
                    </a:lnTo>
                    <a:lnTo>
                      <a:pt x="76" y="37"/>
                    </a:lnTo>
                    <a:lnTo>
                      <a:pt x="73" y="36"/>
                    </a:lnTo>
                    <a:lnTo>
                      <a:pt x="72" y="36"/>
                    </a:lnTo>
                    <a:lnTo>
                      <a:pt x="70" y="38"/>
                    </a:lnTo>
                    <a:lnTo>
                      <a:pt x="68" y="38"/>
                    </a:lnTo>
                    <a:lnTo>
                      <a:pt x="65" y="36"/>
                    </a:lnTo>
                    <a:lnTo>
                      <a:pt x="65" y="40"/>
                    </a:lnTo>
                    <a:lnTo>
                      <a:pt x="62" y="41"/>
                    </a:lnTo>
                    <a:lnTo>
                      <a:pt x="62" y="42"/>
                    </a:lnTo>
                    <a:lnTo>
                      <a:pt x="63" y="44"/>
                    </a:lnTo>
                    <a:lnTo>
                      <a:pt x="62" y="45"/>
                    </a:lnTo>
                    <a:lnTo>
                      <a:pt x="59" y="43"/>
                    </a:lnTo>
                    <a:lnTo>
                      <a:pt x="58" y="43"/>
                    </a:lnTo>
                    <a:lnTo>
                      <a:pt x="57" y="41"/>
                    </a:lnTo>
                    <a:lnTo>
                      <a:pt x="55" y="40"/>
                    </a:lnTo>
                    <a:lnTo>
                      <a:pt x="53" y="38"/>
                    </a:lnTo>
                    <a:lnTo>
                      <a:pt x="52" y="38"/>
                    </a:lnTo>
                    <a:lnTo>
                      <a:pt x="51" y="41"/>
                    </a:lnTo>
                    <a:lnTo>
                      <a:pt x="48" y="45"/>
                    </a:lnTo>
                    <a:lnTo>
                      <a:pt x="46" y="49"/>
                    </a:lnTo>
                    <a:lnTo>
                      <a:pt x="41" y="50"/>
                    </a:lnTo>
                    <a:lnTo>
                      <a:pt x="39" y="52"/>
                    </a:lnTo>
                    <a:lnTo>
                      <a:pt x="33" y="52"/>
                    </a:lnTo>
                    <a:lnTo>
                      <a:pt x="33" y="54"/>
                    </a:lnTo>
                    <a:lnTo>
                      <a:pt x="29" y="54"/>
                    </a:lnTo>
                    <a:lnTo>
                      <a:pt x="26" y="54"/>
                    </a:lnTo>
                    <a:lnTo>
                      <a:pt x="23" y="55"/>
                    </a:lnTo>
                    <a:lnTo>
                      <a:pt x="19" y="57"/>
                    </a:lnTo>
                    <a:lnTo>
                      <a:pt x="14" y="58"/>
                    </a:lnTo>
                    <a:lnTo>
                      <a:pt x="12" y="59"/>
                    </a:lnTo>
                    <a:lnTo>
                      <a:pt x="11" y="63"/>
                    </a:lnTo>
                    <a:lnTo>
                      <a:pt x="8" y="64"/>
                    </a:lnTo>
                    <a:lnTo>
                      <a:pt x="8" y="66"/>
                    </a:lnTo>
                    <a:lnTo>
                      <a:pt x="13" y="70"/>
                    </a:lnTo>
                    <a:lnTo>
                      <a:pt x="12" y="73"/>
                    </a:lnTo>
                    <a:lnTo>
                      <a:pt x="6" y="74"/>
                    </a:lnTo>
                    <a:lnTo>
                      <a:pt x="0" y="64"/>
                    </a:lnTo>
                    <a:lnTo>
                      <a:pt x="0" y="60"/>
                    </a:lnTo>
                    <a:lnTo>
                      <a:pt x="2" y="58"/>
                    </a:lnTo>
                    <a:lnTo>
                      <a:pt x="2" y="57"/>
                    </a:lnTo>
                    <a:lnTo>
                      <a:pt x="4" y="52"/>
                    </a:lnTo>
                    <a:lnTo>
                      <a:pt x="16" y="41"/>
                    </a:lnTo>
                    <a:lnTo>
                      <a:pt x="20" y="36"/>
                    </a:lnTo>
                    <a:lnTo>
                      <a:pt x="24" y="32"/>
                    </a:lnTo>
                    <a:lnTo>
                      <a:pt x="26" y="29"/>
                    </a:lnTo>
                    <a:lnTo>
                      <a:pt x="26" y="24"/>
                    </a:lnTo>
                    <a:lnTo>
                      <a:pt x="30" y="20"/>
                    </a:lnTo>
                    <a:lnTo>
                      <a:pt x="30" y="13"/>
                    </a:lnTo>
                    <a:lnTo>
                      <a:pt x="31" y="12"/>
                    </a:lnTo>
                    <a:lnTo>
                      <a:pt x="33" y="6"/>
                    </a:lnTo>
                    <a:lnTo>
                      <a:pt x="34" y="4"/>
                    </a:lnTo>
                    <a:lnTo>
                      <a:pt x="38" y="4"/>
                    </a:lnTo>
                    <a:lnTo>
                      <a:pt x="41" y="9"/>
                    </a:lnTo>
                    <a:lnTo>
                      <a:pt x="42" y="8"/>
                    </a:lnTo>
                    <a:lnTo>
                      <a:pt x="44" y="6"/>
                    </a:lnTo>
                    <a:lnTo>
                      <a:pt x="44" y="5"/>
                    </a:lnTo>
                    <a:lnTo>
                      <a:pt x="41" y="2"/>
                    </a:lnTo>
                    <a:lnTo>
                      <a:pt x="41" y="1"/>
                    </a:lnTo>
                    <a:lnTo>
                      <a:pt x="59" y="1"/>
                    </a:lnTo>
                    <a:lnTo>
                      <a:pt x="61" y="0"/>
                    </a:lnTo>
                    <a:lnTo>
                      <a:pt x="64" y="0"/>
                    </a:lnTo>
                    <a:lnTo>
                      <a:pt x="64" y="2"/>
                    </a:lnTo>
                    <a:lnTo>
                      <a:pt x="64" y="3"/>
                    </a:lnTo>
                    <a:lnTo>
                      <a:pt x="59" y="9"/>
                    </a:lnTo>
                    <a:lnTo>
                      <a:pt x="59" y="11"/>
                    </a:lnTo>
                    <a:lnTo>
                      <a:pt x="61" y="12"/>
                    </a:lnTo>
                    <a:lnTo>
                      <a:pt x="64" y="12"/>
                    </a:lnTo>
                    <a:lnTo>
                      <a:pt x="72" y="9"/>
                    </a:lnTo>
                    <a:lnTo>
                      <a:pt x="74" y="9"/>
                    </a:lnTo>
                    <a:lnTo>
                      <a:pt x="76" y="10"/>
                    </a:lnTo>
                    <a:lnTo>
                      <a:pt x="80" y="8"/>
                    </a:lnTo>
                    <a:lnTo>
                      <a:pt x="81" y="6"/>
                    </a:lnTo>
                    <a:lnTo>
                      <a:pt x="87" y="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6" name="Freeform 20"/>
              <p:cNvSpPr/>
              <p:nvPr/>
            </p:nvSpPr>
            <p:spPr bwMode="auto">
              <a:xfrm>
                <a:off x="5927440" y="1714081"/>
                <a:ext cx="624449" cy="581678"/>
              </a:xfrm>
              <a:custGeom>
                <a:avLst/>
                <a:gdLst>
                  <a:gd name="T0" fmla="*/ 547462 w 73"/>
                  <a:gd name="T1" fmla="*/ 188190 h 68"/>
                  <a:gd name="T2" fmla="*/ 624449 w 73"/>
                  <a:gd name="T3" fmla="*/ 248069 h 68"/>
                  <a:gd name="T4" fmla="*/ 607341 w 73"/>
                  <a:gd name="T5" fmla="*/ 273731 h 68"/>
                  <a:gd name="T6" fmla="*/ 564570 w 73"/>
                  <a:gd name="T7" fmla="*/ 299393 h 68"/>
                  <a:gd name="T8" fmla="*/ 504692 w 73"/>
                  <a:gd name="T9" fmla="*/ 359272 h 68"/>
                  <a:gd name="T10" fmla="*/ 496137 w 73"/>
                  <a:gd name="T11" fmla="*/ 402042 h 68"/>
                  <a:gd name="T12" fmla="*/ 410597 w 73"/>
                  <a:gd name="T13" fmla="*/ 436258 h 68"/>
                  <a:gd name="T14" fmla="*/ 350718 w 73"/>
                  <a:gd name="T15" fmla="*/ 470475 h 68"/>
                  <a:gd name="T16" fmla="*/ 333610 w 73"/>
                  <a:gd name="T17" fmla="*/ 504691 h 68"/>
                  <a:gd name="T18" fmla="*/ 307947 w 73"/>
                  <a:gd name="T19" fmla="*/ 581678 h 68"/>
                  <a:gd name="T20" fmla="*/ 239515 w 73"/>
                  <a:gd name="T21" fmla="*/ 581678 h 68"/>
                  <a:gd name="T22" fmla="*/ 248069 w 73"/>
                  <a:gd name="T23" fmla="*/ 556016 h 68"/>
                  <a:gd name="T24" fmla="*/ 290839 w 73"/>
                  <a:gd name="T25" fmla="*/ 521799 h 68"/>
                  <a:gd name="T26" fmla="*/ 265177 w 73"/>
                  <a:gd name="T27" fmla="*/ 487583 h 68"/>
                  <a:gd name="T28" fmla="*/ 265177 w 73"/>
                  <a:gd name="T29" fmla="*/ 444813 h 68"/>
                  <a:gd name="T30" fmla="*/ 299393 w 73"/>
                  <a:gd name="T31" fmla="*/ 410596 h 68"/>
                  <a:gd name="T32" fmla="*/ 299393 w 73"/>
                  <a:gd name="T33" fmla="*/ 359272 h 68"/>
                  <a:gd name="T34" fmla="*/ 265177 w 73"/>
                  <a:gd name="T35" fmla="*/ 325055 h 68"/>
                  <a:gd name="T36" fmla="*/ 213852 w 73"/>
                  <a:gd name="T37" fmla="*/ 325055 h 68"/>
                  <a:gd name="T38" fmla="*/ 162528 w 73"/>
                  <a:gd name="T39" fmla="*/ 376380 h 68"/>
                  <a:gd name="T40" fmla="*/ 153974 w 73"/>
                  <a:gd name="T41" fmla="*/ 410596 h 68"/>
                  <a:gd name="T42" fmla="*/ 119757 w 73"/>
                  <a:gd name="T43" fmla="*/ 444813 h 68"/>
                  <a:gd name="T44" fmla="*/ 42770 w 73"/>
                  <a:gd name="T45" fmla="*/ 384934 h 68"/>
                  <a:gd name="T46" fmla="*/ 0 w 73"/>
                  <a:gd name="T47" fmla="*/ 367826 h 68"/>
                  <a:gd name="T48" fmla="*/ 0 w 73"/>
                  <a:gd name="T49" fmla="*/ 342164 h 68"/>
                  <a:gd name="T50" fmla="*/ 34216 w 73"/>
                  <a:gd name="T51" fmla="*/ 316501 h 68"/>
                  <a:gd name="T52" fmla="*/ 42770 w 73"/>
                  <a:gd name="T53" fmla="*/ 307947 h 68"/>
                  <a:gd name="T54" fmla="*/ 42770 w 73"/>
                  <a:gd name="T55" fmla="*/ 256623 h 68"/>
                  <a:gd name="T56" fmla="*/ 17108 w 73"/>
                  <a:gd name="T57" fmla="*/ 222406 h 68"/>
                  <a:gd name="T58" fmla="*/ 17108 w 73"/>
                  <a:gd name="T59" fmla="*/ 196744 h 68"/>
                  <a:gd name="T60" fmla="*/ 34216 w 73"/>
                  <a:gd name="T61" fmla="*/ 179636 h 68"/>
                  <a:gd name="T62" fmla="*/ 51325 w 73"/>
                  <a:gd name="T63" fmla="*/ 179636 h 68"/>
                  <a:gd name="T64" fmla="*/ 59879 w 73"/>
                  <a:gd name="T65" fmla="*/ 188190 h 68"/>
                  <a:gd name="T66" fmla="*/ 59879 w 73"/>
                  <a:gd name="T67" fmla="*/ 205298 h 68"/>
                  <a:gd name="T68" fmla="*/ 85541 w 73"/>
                  <a:gd name="T69" fmla="*/ 230960 h 68"/>
                  <a:gd name="T70" fmla="*/ 102649 w 73"/>
                  <a:gd name="T71" fmla="*/ 230960 h 68"/>
                  <a:gd name="T72" fmla="*/ 239515 w 73"/>
                  <a:gd name="T73" fmla="*/ 111203 h 68"/>
                  <a:gd name="T74" fmla="*/ 273731 w 73"/>
                  <a:gd name="T75" fmla="*/ 68433 h 68"/>
                  <a:gd name="T76" fmla="*/ 325056 w 73"/>
                  <a:gd name="T77" fmla="*/ 68433 h 68"/>
                  <a:gd name="T78" fmla="*/ 333610 w 73"/>
                  <a:gd name="T79" fmla="*/ 76987 h 68"/>
                  <a:gd name="T80" fmla="*/ 350718 w 73"/>
                  <a:gd name="T81" fmla="*/ 76987 h 68"/>
                  <a:gd name="T82" fmla="*/ 359272 w 73"/>
                  <a:gd name="T83" fmla="*/ 68433 h 68"/>
                  <a:gd name="T84" fmla="*/ 359272 w 73"/>
                  <a:gd name="T85" fmla="*/ 0 h 68"/>
                  <a:gd name="T86" fmla="*/ 393488 w 73"/>
                  <a:gd name="T87" fmla="*/ 0 h 68"/>
                  <a:gd name="T88" fmla="*/ 436259 w 73"/>
                  <a:gd name="T89" fmla="*/ 42770 h 68"/>
                  <a:gd name="T90" fmla="*/ 461921 w 73"/>
                  <a:gd name="T91" fmla="*/ 42770 h 68"/>
                  <a:gd name="T92" fmla="*/ 453367 w 73"/>
                  <a:gd name="T93" fmla="*/ 25662 h 68"/>
                  <a:gd name="T94" fmla="*/ 470475 w 73"/>
                  <a:gd name="T95" fmla="*/ 8554 h 68"/>
                  <a:gd name="T96" fmla="*/ 487583 w 73"/>
                  <a:gd name="T97" fmla="*/ 25662 h 68"/>
                  <a:gd name="T98" fmla="*/ 487583 w 73"/>
                  <a:gd name="T99" fmla="*/ 59879 h 68"/>
                  <a:gd name="T100" fmla="*/ 547462 w 73"/>
                  <a:gd name="T101" fmla="*/ 136865 h 68"/>
                  <a:gd name="T102" fmla="*/ 547462 w 73"/>
                  <a:gd name="T103" fmla="*/ 188190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
                  <a:gd name="T157" fmla="*/ 0 h 68"/>
                  <a:gd name="T158" fmla="*/ 73 w 73"/>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 h="68">
                    <a:moveTo>
                      <a:pt x="64" y="22"/>
                    </a:moveTo>
                    <a:lnTo>
                      <a:pt x="73" y="29"/>
                    </a:lnTo>
                    <a:lnTo>
                      <a:pt x="71" y="32"/>
                    </a:lnTo>
                    <a:lnTo>
                      <a:pt x="66" y="35"/>
                    </a:lnTo>
                    <a:lnTo>
                      <a:pt x="59" y="42"/>
                    </a:lnTo>
                    <a:lnTo>
                      <a:pt x="58" y="47"/>
                    </a:lnTo>
                    <a:lnTo>
                      <a:pt x="48" y="51"/>
                    </a:lnTo>
                    <a:lnTo>
                      <a:pt x="41" y="55"/>
                    </a:lnTo>
                    <a:lnTo>
                      <a:pt x="39" y="59"/>
                    </a:lnTo>
                    <a:lnTo>
                      <a:pt x="36" y="68"/>
                    </a:lnTo>
                    <a:lnTo>
                      <a:pt x="28" y="68"/>
                    </a:lnTo>
                    <a:lnTo>
                      <a:pt x="29" y="65"/>
                    </a:lnTo>
                    <a:lnTo>
                      <a:pt x="34" y="61"/>
                    </a:lnTo>
                    <a:lnTo>
                      <a:pt x="31" y="57"/>
                    </a:lnTo>
                    <a:lnTo>
                      <a:pt x="31" y="52"/>
                    </a:lnTo>
                    <a:lnTo>
                      <a:pt x="35" y="48"/>
                    </a:lnTo>
                    <a:lnTo>
                      <a:pt x="35" y="42"/>
                    </a:lnTo>
                    <a:lnTo>
                      <a:pt x="31" y="38"/>
                    </a:lnTo>
                    <a:lnTo>
                      <a:pt x="25" y="38"/>
                    </a:lnTo>
                    <a:lnTo>
                      <a:pt x="19" y="44"/>
                    </a:lnTo>
                    <a:lnTo>
                      <a:pt x="18" y="48"/>
                    </a:lnTo>
                    <a:lnTo>
                      <a:pt x="14" y="52"/>
                    </a:lnTo>
                    <a:lnTo>
                      <a:pt x="5" y="45"/>
                    </a:lnTo>
                    <a:lnTo>
                      <a:pt x="0" y="43"/>
                    </a:lnTo>
                    <a:lnTo>
                      <a:pt x="0" y="40"/>
                    </a:lnTo>
                    <a:lnTo>
                      <a:pt x="4" y="37"/>
                    </a:lnTo>
                    <a:lnTo>
                      <a:pt x="5" y="36"/>
                    </a:lnTo>
                    <a:lnTo>
                      <a:pt x="5" y="30"/>
                    </a:lnTo>
                    <a:lnTo>
                      <a:pt x="2" y="26"/>
                    </a:lnTo>
                    <a:lnTo>
                      <a:pt x="2" y="23"/>
                    </a:lnTo>
                    <a:lnTo>
                      <a:pt x="4" y="21"/>
                    </a:lnTo>
                    <a:lnTo>
                      <a:pt x="6" y="21"/>
                    </a:lnTo>
                    <a:lnTo>
                      <a:pt x="7" y="22"/>
                    </a:lnTo>
                    <a:lnTo>
                      <a:pt x="7" y="24"/>
                    </a:lnTo>
                    <a:lnTo>
                      <a:pt x="10" y="27"/>
                    </a:lnTo>
                    <a:lnTo>
                      <a:pt x="12" y="27"/>
                    </a:lnTo>
                    <a:lnTo>
                      <a:pt x="28" y="13"/>
                    </a:lnTo>
                    <a:lnTo>
                      <a:pt x="32" y="8"/>
                    </a:lnTo>
                    <a:lnTo>
                      <a:pt x="38" y="8"/>
                    </a:lnTo>
                    <a:lnTo>
                      <a:pt x="39" y="9"/>
                    </a:lnTo>
                    <a:lnTo>
                      <a:pt x="41" y="9"/>
                    </a:lnTo>
                    <a:lnTo>
                      <a:pt x="42" y="8"/>
                    </a:lnTo>
                    <a:lnTo>
                      <a:pt x="42" y="0"/>
                    </a:lnTo>
                    <a:lnTo>
                      <a:pt x="46" y="0"/>
                    </a:lnTo>
                    <a:lnTo>
                      <a:pt x="51" y="5"/>
                    </a:lnTo>
                    <a:lnTo>
                      <a:pt x="54" y="5"/>
                    </a:lnTo>
                    <a:lnTo>
                      <a:pt x="53" y="3"/>
                    </a:lnTo>
                    <a:lnTo>
                      <a:pt x="55" y="1"/>
                    </a:lnTo>
                    <a:lnTo>
                      <a:pt x="57" y="3"/>
                    </a:lnTo>
                    <a:lnTo>
                      <a:pt x="57" y="7"/>
                    </a:lnTo>
                    <a:lnTo>
                      <a:pt x="64" y="16"/>
                    </a:lnTo>
                    <a:lnTo>
                      <a:pt x="64" y="22"/>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7" name="Freeform 21"/>
              <p:cNvSpPr/>
              <p:nvPr/>
            </p:nvSpPr>
            <p:spPr bwMode="auto">
              <a:xfrm>
                <a:off x="6055751" y="1397580"/>
                <a:ext cx="881072" cy="564570"/>
              </a:xfrm>
              <a:custGeom>
                <a:avLst/>
                <a:gdLst>
                  <a:gd name="T0" fmla="*/ 196744 w 103"/>
                  <a:gd name="T1" fmla="*/ 282285 h 66"/>
                  <a:gd name="T2" fmla="*/ 162528 w 103"/>
                  <a:gd name="T3" fmla="*/ 188190 h 66"/>
                  <a:gd name="T4" fmla="*/ 119757 w 103"/>
                  <a:gd name="T5" fmla="*/ 230960 h 66"/>
                  <a:gd name="T6" fmla="*/ 94095 w 103"/>
                  <a:gd name="T7" fmla="*/ 239514 h 66"/>
                  <a:gd name="T8" fmla="*/ 59879 w 103"/>
                  <a:gd name="T9" fmla="*/ 171082 h 66"/>
                  <a:gd name="T10" fmla="*/ 17108 w 103"/>
                  <a:gd name="T11" fmla="*/ 76987 h 66"/>
                  <a:gd name="T12" fmla="*/ 0 w 103"/>
                  <a:gd name="T13" fmla="*/ 42770 h 66"/>
                  <a:gd name="T14" fmla="*/ 34216 w 103"/>
                  <a:gd name="T15" fmla="*/ 25662 h 66"/>
                  <a:gd name="T16" fmla="*/ 76987 w 103"/>
                  <a:gd name="T17" fmla="*/ 59879 h 66"/>
                  <a:gd name="T18" fmla="*/ 145420 w 103"/>
                  <a:gd name="T19" fmla="*/ 8554 h 66"/>
                  <a:gd name="T20" fmla="*/ 153974 w 103"/>
                  <a:gd name="T21" fmla="*/ 0 h 66"/>
                  <a:gd name="T22" fmla="*/ 179636 w 103"/>
                  <a:gd name="T23" fmla="*/ 17108 h 66"/>
                  <a:gd name="T24" fmla="*/ 222407 w 103"/>
                  <a:gd name="T25" fmla="*/ 68433 h 66"/>
                  <a:gd name="T26" fmla="*/ 307948 w 103"/>
                  <a:gd name="T27" fmla="*/ 59879 h 66"/>
                  <a:gd name="T28" fmla="*/ 367826 w 103"/>
                  <a:gd name="T29" fmla="*/ 17108 h 66"/>
                  <a:gd name="T30" fmla="*/ 376380 w 103"/>
                  <a:gd name="T31" fmla="*/ 68433 h 66"/>
                  <a:gd name="T32" fmla="*/ 402043 w 103"/>
                  <a:gd name="T33" fmla="*/ 85541 h 66"/>
                  <a:gd name="T34" fmla="*/ 444813 w 103"/>
                  <a:gd name="T35" fmla="*/ 68433 h 66"/>
                  <a:gd name="T36" fmla="*/ 496138 w 103"/>
                  <a:gd name="T37" fmla="*/ 102649 h 66"/>
                  <a:gd name="T38" fmla="*/ 556016 w 103"/>
                  <a:gd name="T39" fmla="*/ 171082 h 66"/>
                  <a:gd name="T40" fmla="*/ 590233 w 103"/>
                  <a:gd name="T41" fmla="*/ 128311 h 66"/>
                  <a:gd name="T42" fmla="*/ 667220 w 103"/>
                  <a:gd name="T43" fmla="*/ 213852 h 66"/>
                  <a:gd name="T44" fmla="*/ 727098 w 103"/>
                  <a:gd name="T45" fmla="*/ 179636 h 66"/>
                  <a:gd name="T46" fmla="*/ 709990 w 103"/>
                  <a:gd name="T47" fmla="*/ 171082 h 66"/>
                  <a:gd name="T48" fmla="*/ 769869 w 103"/>
                  <a:gd name="T49" fmla="*/ 145420 h 66"/>
                  <a:gd name="T50" fmla="*/ 786977 w 103"/>
                  <a:gd name="T51" fmla="*/ 136865 h 66"/>
                  <a:gd name="T52" fmla="*/ 829747 w 103"/>
                  <a:gd name="T53" fmla="*/ 188190 h 66"/>
                  <a:gd name="T54" fmla="*/ 872518 w 103"/>
                  <a:gd name="T55" fmla="*/ 188190 h 66"/>
                  <a:gd name="T56" fmla="*/ 881072 w 103"/>
                  <a:gd name="T57" fmla="*/ 256623 h 66"/>
                  <a:gd name="T58" fmla="*/ 855410 w 103"/>
                  <a:gd name="T59" fmla="*/ 325055 h 66"/>
                  <a:gd name="T60" fmla="*/ 829747 w 103"/>
                  <a:gd name="T61" fmla="*/ 307947 h 66"/>
                  <a:gd name="T62" fmla="*/ 795531 w 103"/>
                  <a:gd name="T63" fmla="*/ 316501 h 66"/>
                  <a:gd name="T64" fmla="*/ 778423 w 103"/>
                  <a:gd name="T65" fmla="*/ 248069 h 66"/>
                  <a:gd name="T66" fmla="*/ 752761 w 103"/>
                  <a:gd name="T67" fmla="*/ 307947 h 66"/>
                  <a:gd name="T68" fmla="*/ 684328 w 103"/>
                  <a:gd name="T69" fmla="*/ 393488 h 66"/>
                  <a:gd name="T70" fmla="*/ 650111 w 103"/>
                  <a:gd name="T71" fmla="*/ 419150 h 66"/>
                  <a:gd name="T72" fmla="*/ 675774 w 103"/>
                  <a:gd name="T73" fmla="*/ 461921 h 66"/>
                  <a:gd name="T74" fmla="*/ 598787 w 103"/>
                  <a:gd name="T75" fmla="*/ 479029 h 66"/>
                  <a:gd name="T76" fmla="*/ 547462 w 103"/>
                  <a:gd name="T77" fmla="*/ 453367 h 66"/>
                  <a:gd name="T78" fmla="*/ 513246 w 103"/>
                  <a:gd name="T79" fmla="*/ 530354 h 66"/>
                  <a:gd name="T80" fmla="*/ 419151 w 103"/>
                  <a:gd name="T81" fmla="*/ 504691 h 66"/>
                  <a:gd name="T82" fmla="*/ 359272 w 103"/>
                  <a:gd name="T83" fmla="*/ 376380 h 66"/>
                  <a:gd name="T84" fmla="*/ 342164 w 103"/>
                  <a:gd name="T85" fmla="*/ 325055 h 66"/>
                  <a:gd name="T86" fmla="*/ 333610 w 103"/>
                  <a:gd name="T87" fmla="*/ 359272 h 66"/>
                  <a:gd name="T88" fmla="*/ 265177 w 103"/>
                  <a:gd name="T89" fmla="*/ 316501 h 66"/>
                  <a:gd name="T90" fmla="*/ 230961 w 103"/>
                  <a:gd name="T91" fmla="*/ 316501 h 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3"/>
                  <a:gd name="T139" fmla="*/ 0 h 66"/>
                  <a:gd name="T140" fmla="*/ 103 w 103"/>
                  <a:gd name="T141" fmla="*/ 66 h 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3" h="66">
                    <a:moveTo>
                      <a:pt x="27" y="37"/>
                    </a:moveTo>
                    <a:lnTo>
                      <a:pt x="23" y="33"/>
                    </a:lnTo>
                    <a:lnTo>
                      <a:pt x="23" y="30"/>
                    </a:lnTo>
                    <a:lnTo>
                      <a:pt x="19" y="22"/>
                    </a:lnTo>
                    <a:lnTo>
                      <a:pt x="18" y="22"/>
                    </a:lnTo>
                    <a:lnTo>
                      <a:pt x="14" y="27"/>
                    </a:lnTo>
                    <a:lnTo>
                      <a:pt x="14" y="28"/>
                    </a:lnTo>
                    <a:lnTo>
                      <a:pt x="11" y="28"/>
                    </a:lnTo>
                    <a:lnTo>
                      <a:pt x="9" y="22"/>
                    </a:lnTo>
                    <a:lnTo>
                      <a:pt x="7" y="20"/>
                    </a:lnTo>
                    <a:lnTo>
                      <a:pt x="7" y="14"/>
                    </a:lnTo>
                    <a:lnTo>
                      <a:pt x="2" y="9"/>
                    </a:lnTo>
                    <a:lnTo>
                      <a:pt x="0" y="9"/>
                    </a:lnTo>
                    <a:lnTo>
                      <a:pt x="0" y="5"/>
                    </a:lnTo>
                    <a:lnTo>
                      <a:pt x="2" y="3"/>
                    </a:lnTo>
                    <a:lnTo>
                      <a:pt x="4" y="3"/>
                    </a:lnTo>
                    <a:lnTo>
                      <a:pt x="6" y="5"/>
                    </a:lnTo>
                    <a:lnTo>
                      <a:pt x="9" y="7"/>
                    </a:lnTo>
                    <a:lnTo>
                      <a:pt x="10" y="7"/>
                    </a:lnTo>
                    <a:lnTo>
                      <a:pt x="17" y="1"/>
                    </a:lnTo>
                    <a:lnTo>
                      <a:pt x="18" y="0"/>
                    </a:lnTo>
                    <a:lnTo>
                      <a:pt x="19" y="0"/>
                    </a:lnTo>
                    <a:lnTo>
                      <a:pt x="21" y="2"/>
                    </a:lnTo>
                    <a:lnTo>
                      <a:pt x="23" y="5"/>
                    </a:lnTo>
                    <a:lnTo>
                      <a:pt x="26" y="8"/>
                    </a:lnTo>
                    <a:lnTo>
                      <a:pt x="29" y="10"/>
                    </a:lnTo>
                    <a:lnTo>
                      <a:pt x="36" y="7"/>
                    </a:lnTo>
                    <a:lnTo>
                      <a:pt x="42" y="2"/>
                    </a:lnTo>
                    <a:lnTo>
                      <a:pt x="43" y="2"/>
                    </a:lnTo>
                    <a:lnTo>
                      <a:pt x="44" y="3"/>
                    </a:lnTo>
                    <a:lnTo>
                      <a:pt x="44" y="8"/>
                    </a:lnTo>
                    <a:lnTo>
                      <a:pt x="45" y="10"/>
                    </a:lnTo>
                    <a:lnTo>
                      <a:pt x="47" y="10"/>
                    </a:lnTo>
                    <a:lnTo>
                      <a:pt x="50" y="8"/>
                    </a:lnTo>
                    <a:lnTo>
                      <a:pt x="52" y="8"/>
                    </a:lnTo>
                    <a:lnTo>
                      <a:pt x="55" y="12"/>
                    </a:lnTo>
                    <a:lnTo>
                      <a:pt x="58" y="12"/>
                    </a:lnTo>
                    <a:lnTo>
                      <a:pt x="63" y="20"/>
                    </a:lnTo>
                    <a:lnTo>
                      <a:pt x="65" y="20"/>
                    </a:lnTo>
                    <a:lnTo>
                      <a:pt x="67" y="15"/>
                    </a:lnTo>
                    <a:lnTo>
                      <a:pt x="69" y="15"/>
                    </a:lnTo>
                    <a:lnTo>
                      <a:pt x="71" y="18"/>
                    </a:lnTo>
                    <a:lnTo>
                      <a:pt x="78" y="25"/>
                    </a:lnTo>
                    <a:lnTo>
                      <a:pt x="80" y="25"/>
                    </a:lnTo>
                    <a:lnTo>
                      <a:pt x="85" y="21"/>
                    </a:lnTo>
                    <a:lnTo>
                      <a:pt x="83" y="21"/>
                    </a:lnTo>
                    <a:lnTo>
                      <a:pt x="83" y="20"/>
                    </a:lnTo>
                    <a:lnTo>
                      <a:pt x="88" y="17"/>
                    </a:lnTo>
                    <a:lnTo>
                      <a:pt x="90" y="17"/>
                    </a:lnTo>
                    <a:lnTo>
                      <a:pt x="90" y="15"/>
                    </a:lnTo>
                    <a:lnTo>
                      <a:pt x="92" y="16"/>
                    </a:lnTo>
                    <a:lnTo>
                      <a:pt x="93" y="18"/>
                    </a:lnTo>
                    <a:lnTo>
                      <a:pt x="97" y="22"/>
                    </a:lnTo>
                    <a:lnTo>
                      <a:pt x="100" y="22"/>
                    </a:lnTo>
                    <a:lnTo>
                      <a:pt x="102" y="22"/>
                    </a:lnTo>
                    <a:lnTo>
                      <a:pt x="103" y="24"/>
                    </a:lnTo>
                    <a:lnTo>
                      <a:pt x="103" y="30"/>
                    </a:lnTo>
                    <a:lnTo>
                      <a:pt x="100" y="33"/>
                    </a:lnTo>
                    <a:lnTo>
                      <a:pt x="100" y="38"/>
                    </a:lnTo>
                    <a:lnTo>
                      <a:pt x="98" y="38"/>
                    </a:lnTo>
                    <a:lnTo>
                      <a:pt x="97" y="36"/>
                    </a:lnTo>
                    <a:lnTo>
                      <a:pt x="95" y="37"/>
                    </a:lnTo>
                    <a:lnTo>
                      <a:pt x="93" y="37"/>
                    </a:lnTo>
                    <a:lnTo>
                      <a:pt x="93" y="31"/>
                    </a:lnTo>
                    <a:lnTo>
                      <a:pt x="91" y="29"/>
                    </a:lnTo>
                    <a:lnTo>
                      <a:pt x="90" y="31"/>
                    </a:lnTo>
                    <a:lnTo>
                      <a:pt x="88" y="36"/>
                    </a:lnTo>
                    <a:lnTo>
                      <a:pt x="83" y="44"/>
                    </a:lnTo>
                    <a:lnTo>
                      <a:pt x="80" y="46"/>
                    </a:lnTo>
                    <a:lnTo>
                      <a:pt x="77" y="45"/>
                    </a:lnTo>
                    <a:lnTo>
                      <a:pt x="76" y="49"/>
                    </a:lnTo>
                    <a:lnTo>
                      <a:pt x="79" y="51"/>
                    </a:lnTo>
                    <a:lnTo>
                      <a:pt x="79" y="54"/>
                    </a:lnTo>
                    <a:lnTo>
                      <a:pt x="77" y="56"/>
                    </a:lnTo>
                    <a:lnTo>
                      <a:pt x="70" y="56"/>
                    </a:lnTo>
                    <a:lnTo>
                      <a:pt x="66" y="54"/>
                    </a:lnTo>
                    <a:lnTo>
                      <a:pt x="64" y="53"/>
                    </a:lnTo>
                    <a:lnTo>
                      <a:pt x="61" y="59"/>
                    </a:lnTo>
                    <a:lnTo>
                      <a:pt x="60" y="62"/>
                    </a:lnTo>
                    <a:lnTo>
                      <a:pt x="58" y="66"/>
                    </a:lnTo>
                    <a:lnTo>
                      <a:pt x="49" y="59"/>
                    </a:lnTo>
                    <a:lnTo>
                      <a:pt x="49" y="53"/>
                    </a:lnTo>
                    <a:lnTo>
                      <a:pt x="42" y="44"/>
                    </a:lnTo>
                    <a:lnTo>
                      <a:pt x="42" y="40"/>
                    </a:lnTo>
                    <a:lnTo>
                      <a:pt x="40" y="38"/>
                    </a:lnTo>
                    <a:lnTo>
                      <a:pt x="38" y="40"/>
                    </a:lnTo>
                    <a:lnTo>
                      <a:pt x="39" y="42"/>
                    </a:lnTo>
                    <a:lnTo>
                      <a:pt x="36" y="42"/>
                    </a:lnTo>
                    <a:lnTo>
                      <a:pt x="31" y="37"/>
                    </a:lnTo>
                    <a:lnTo>
                      <a:pt x="27" y="37"/>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8" name="Freeform 23"/>
              <p:cNvSpPr/>
              <p:nvPr/>
            </p:nvSpPr>
            <p:spPr bwMode="auto">
              <a:xfrm>
                <a:off x="3207237" y="2278652"/>
                <a:ext cx="1291669" cy="949504"/>
              </a:xfrm>
              <a:custGeom>
                <a:avLst/>
                <a:gdLst>
                  <a:gd name="T0" fmla="*/ 692882 w 151"/>
                  <a:gd name="T1" fmla="*/ 915288 h 111"/>
                  <a:gd name="T2" fmla="*/ 641557 w 151"/>
                  <a:gd name="T3" fmla="*/ 949504 h 111"/>
                  <a:gd name="T4" fmla="*/ 590233 w 151"/>
                  <a:gd name="T5" fmla="*/ 923842 h 111"/>
                  <a:gd name="T6" fmla="*/ 564571 w 151"/>
                  <a:gd name="T7" fmla="*/ 940950 h 111"/>
                  <a:gd name="T8" fmla="*/ 530354 w 151"/>
                  <a:gd name="T9" fmla="*/ 872517 h 111"/>
                  <a:gd name="T10" fmla="*/ 479029 w 151"/>
                  <a:gd name="T11" fmla="*/ 821193 h 111"/>
                  <a:gd name="T12" fmla="*/ 367826 w 151"/>
                  <a:gd name="T13" fmla="*/ 804085 h 111"/>
                  <a:gd name="T14" fmla="*/ 290839 w 151"/>
                  <a:gd name="T15" fmla="*/ 795530 h 111"/>
                  <a:gd name="T16" fmla="*/ 222407 w 151"/>
                  <a:gd name="T17" fmla="*/ 761314 h 111"/>
                  <a:gd name="T18" fmla="*/ 145420 w 151"/>
                  <a:gd name="T19" fmla="*/ 701435 h 111"/>
                  <a:gd name="T20" fmla="*/ 51325 w 151"/>
                  <a:gd name="T21" fmla="*/ 667219 h 111"/>
                  <a:gd name="T22" fmla="*/ 0 w 151"/>
                  <a:gd name="T23" fmla="*/ 556016 h 111"/>
                  <a:gd name="T24" fmla="*/ 17108 w 151"/>
                  <a:gd name="T25" fmla="*/ 393488 h 111"/>
                  <a:gd name="T26" fmla="*/ 8554 w 151"/>
                  <a:gd name="T27" fmla="*/ 350718 h 111"/>
                  <a:gd name="T28" fmla="*/ 51325 w 151"/>
                  <a:gd name="T29" fmla="*/ 342164 h 111"/>
                  <a:gd name="T30" fmla="*/ 85541 w 151"/>
                  <a:gd name="T31" fmla="*/ 325055 h 111"/>
                  <a:gd name="T32" fmla="*/ 119757 w 151"/>
                  <a:gd name="T33" fmla="*/ 350718 h 111"/>
                  <a:gd name="T34" fmla="*/ 162528 w 151"/>
                  <a:gd name="T35" fmla="*/ 342164 h 111"/>
                  <a:gd name="T36" fmla="*/ 136866 w 151"/>
                  <a:gd name="T37" fmla="*/ 290839 h 111"/>
                  <a:gd name="T38" fmla="*/ 188190 w 151"/>
                  <a:gd name="T39" fmla="*/ 230960 h 111"/>
                  <a:gd name="T40" fmla="*/ 162528 w 151"/>
                  <a:gd name="T41" fmla="*/ 179636 h 111"/>
                  <a:gd name="T42" fmla="*/ 128311 w 151"/>
                  <a:gd name="T43" fmla="*/ 136865 h 111"/>
                  <a:gd name="T44" fmla="*/ 119757 w 151"/>
                  <a:gd name="T45" fmla="*/ 111203 h 111"/>
                  <a:gd name="T46" fmla="*/ 102649 w 151"/>
                  <a:gd name="T47" fmla="*/ 76987 h 111"/>
                  <a:gd name="T48" fmla="*/ 136866 w 151"/>
                  <a:gd name="T49" fmla="*/ 51325 h 111"/>
                  <a:gd name="T50" fmla="*/ 239515 w 151"/>
                  <a:gd name="T51" fmla="*/ 51325 h 111"/>
                  <a:gd name="T52" fmla="*/ 350718 w 151"/>
                  <a:gd name="T53" fmla="*/ 0 h 111"/>
                  <a:gd name="T54" fmla="*/ 402043 w 151"/>
                  <a:gd name="T55" fmla="*/ 0 h 111"/>
                  <a:gd name="T56" fmla="*/ 521800 w 151"/>
                  <a:gd name="T57" fmla="*/ 8554 h 111"/>
                  <a:gd name="T58" fmla="*/ 701436 w 151"/>
                  <a:gd name="T59" fmla="*/ 128311 h 111"/>
                  <a:gd name="T60" fmla="*/ 744207 w 151"/>
                  <a:gd name="T61" fmla="*/ 119757 h 111"/>
                  <a:gd name="T62" fmla="*/ 735653 w 151"/>
                  <a:gd name="T63" fmla="*/ 59879 h 111"/>
                  <a:gd name="T64" fmla="*/ 769869 w 151"/>
                  <a:gd name="T65" fmla="*/ 51325 h 111"/>
                  <a:gd name="T66" fmla="*/ 821193 w 151"/>
                  <a:gd name="T67" fmla="*/ 76987 h 111"/>
                  <a:gd name="T68" fmla="*/ 932397 w 151"/>
                  <a:gd name="T69" fmla="*/ 111203 h 111"/>
                  <a:gd name="T70" fmla="*/ 1009384 w 151"/>
                  <a:gd name="T71" fmla="*/ 145420 h 111"/>
                  <a:gd name="T72" fmla="*/ 1035046 w 151"/>
                  <a:gd name="T73" fmla="*/ 136865 h 111"/>
                  <a:gd name="T74" fmla="*/ 1103479 w 151"/>
                  <a:gd name="T75" fmla="*/ 213852 h 111"/>
                  <a:gd name="T76" fmla="*/ 1214682 w 151"/>
                  <a:gd name="T77" fmla="*/ 248069 h 111"/>
                  <a:gd name="T78" fmla="*/ 1240344 w 151"/>
                  <a:gd name="T79" fmla="*/ 325055 h 111"/>
                  <a:gd name="T80" fmla="*/ 1274561 w 151"/>
                  <a:gd name="T81" fmla="*/ 436259 h 111"/>
                  <a:gd name="T82" fmla="*/ 1274561 w 151"/>
                  <a:gd name="T83" fmla="*/ 496137 h 111"/>
                  <a:gd name="T84" fmla="*/ 1240344 w 151"/>
                  <a:gd name="T85" fmla="*/ 521799 h 111"/>
                  <a:gd name="T86" fmla="*/ 1197574 w 151"/>
                  <a:gd name="T87" fmla="*/ 581678 h 111"/>
                  <a:gd name="T88" fmla="*/ 1171912 w 151"/>
                  <a:gd name="T89" fmla="*/ 615895 h 111"/>
                  <a:gd name="T90" fmla="*/ 1206128 w 151"/>
                  <a:gd name="T91" fmla="*/ 658665 h 111"/>
                  <a:gd name="T92" fmla="*/ 1163358 w 151"/>
                  <a:gd name="T93" fmla="*/ 667219 h 111"/>
                  <a:gd name="T94" fmla="*/ 1077816 w 151"/>
                  <a:gd name="T95" fmla="*/ 641557 h 111"/>
                  <a:gd name="T96" fmla="*/ 1077816 w 151"/>
                  <a:gd name="T97" fmla="*/ 684327 h 111"/>
                  <a:gd name="T98" fmla="*/ 1103479 w 151"/>
                  <a:gd name="T99" fmla="*/ 761314 h 111"/>
                  <a:gd name="T100" fmla="*/ 1129141 w 151"/>
                  <a:gd name="T101" fmla="*/ 812639 h 111"/>
                  <a:gd name="T102" fmla="*/ 1077816 w 151"/>
                  <a:gd name="T103" fmla="*/ 846855 h 111"/>
                  <a:gd name="T104" fmla="*/ 1043600 w 151"/>
                  <a:gd name="T105" fmla="*/ 863963 h 111"/>
                  <a:gd name="T106" fmla="*/ 1000829 w 151"/>
                  <a:gd name="T107" fmla="*/ 846855 h 111"/>
                  <a:gd name="T108" fmla="*/ 975167 w 151"/>
                  <a:gd name="T109" fmla="*/ 829747 h 111"/>
                  <a:gd name="T110" fmla="*/ 940951 w 151"/>
                  <a:gd name="T111" fmla="*/ 846855 h 111"/>
                  <a:gd name="T112" fmla="*/ 915289 w 151"/>
                  <a:gd name="T113" fmla="*/ 829747 h 111"/>
                  <a:gd name="T114" fmla="*/ 855410 w 151"/>
                  <a:gd name="T115" fmla="*/ 744206 h 111"/>
                  <a:gd name="T116" fmla="*/ 735653 w 151"/>
                  <a:gd name="T117" fmla="*/ 692881 h 111"/>
                  <a:gd name="T118" fmla="*/ 727098 w 151"/>
                  <a:gd name="T119" fmla="*/ 727098 h 111"/>
                  <a:gd name="T120" fmla="*/ 752761 w 151"/>
                  <a:gd name="T121" fmla="*/ 786976 h 111"/>
                  <a:gd name="T122" fmla="*/ 718544 w 151"/>
                  <a:gd name="T123" fmla="*/ 8297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1"/>
                  <a:gd name="T187" fmla="*/ 0 h 111"/>
                  <a:gd name="T188" fmla="*/ 151 w 151"/>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1" h="111">
                    <a:moveTo>
                      <a:pt x="86" y="100"/>
                    </a:moveTo>
                    <a:lnTo>
                      <a:pt x="81" y="107"/>
                    </a:lnTo>
                    <a:lnTo>
                      <a:pt x="78" y="110"/>
                    </a:lnTo>
                    <a:lnTo>
                      <a:pt x="75" y="111"/>
                    </a:lnTo>
                    <a:lnTo>
                      <a:pt x="72" y="108"/>
                    </a:lnTo>
                    <a:lnTo>
                      <a:pt x="69" y="108"/>
                    </a:lnTo>
                    <a:lnTo>
                      <a:pt x="68" y="110"/>
                    </a:lnTo>
                    <a:lnTo>
                      <a:pt x="66" y="110"/>
                    </a:lnTo>
                    <a:lnTo>
                      <a:pt x="63" y="106"/>
                    </a:lnTo>
                    <a:lnTo>
                      <a:pt x="62" y="102"/>
                    </a:lnTo>
                    <a:lnTo>
                      <a:pt x="58" y="97"/>
                    </a:lnTo>
                    <a:lnTo>
                      <a:pt x="56" y="96"/>
                    </a:lnTo>
                    <a:lnTo>
                      <a:pt x="52" y="94"/>
                    </a:lnTo>
                    <a:lnTo>
                      <a:pt x="43" y="94"/>
                    </a:lnTo>
                    <a:lnTo>
                      <a:pt x="38" y="94"/>
                    </a:lnTo>
                    <a:lnTo>
                      <a:pt x="34" y="93"/>
                    </a:lnTo>
                    <a:lnTo>
                      <a:pt x="30" y="89"/>
                    </a:lnTo>
                    <a:lnTo>
                      <a:pt x="26" y="89"/>
                    </a:lnTo>
                    <a:lnTo>
                      <a:pt x="20" y="86"/>
                    </a:lnTo>
                    <a:lnTo>
                      <a:pt x="17" y="82"/>
                    </a:lnTo>
                    <a:lnTo>
                      <a:pt x="13" y="82"/>
                    </a:lnTo>
                    <a:lnTo>
                      <a:pt x="6" y="78"/>
                    </a:lnTo>
                    <a:lnTo>
                      <a:pt x="2" y="72"/>
                    </a:lnTo>
                    <a:lnTo>
                      <a:pt x="0" y="65"/>
                    </a:lnTo>
                    <a:lnTo>
                      <a:pt x="0" y="50"/>
                    </a:lnTo>
                    <a:lnTo>
                      <a:pt x="2" y="46"/>
                    </a:lnTo>
                    <a:lnTo>
                      <a:pt x="2" y="43"/>
                    </a:lnTo>
                    <a:lnTo>
                      <a:pt x="1" y="41"/>
                    </a:lnTo>
                    <a:lnTo>
                      <a:pt x="2" y="40"/>
                    </a:lnTo>
                    <a:lnTo>
                      <a:pt x="6" y="40"/>
                    </a:lnTo>
                    <a:lnTo>
                      <a:pt x="6" y="38"/>
                    </a:lnTo>
                    <a:lnTo>
                      <a:pt x="10" y="38"/>
                    </a:lnTo>
                    <a:lnTo>
                      <a:pt x="11" y="40"/>
                    </a:lnTo>
                    <a:lnTo>
                      <a:pt x="14" y="41"/>
                    </a:lnTo>
                    <a:lnTo>
                      <a:pt x="17" y="41"/>
                    </a:lnTo>
                    <a:lnTo>
                      <a:pt x="19" y="40"/>
                    </a:lnTo>
                    <a:lnTo>
                      <a:pt x="19" y="38"/>
                    </a:lnTo>
                    <a:lnTo>
                      <a:pt x="16" y="34"/>
                    </a:lnTo>
                    <a:lnTo>
                      <a:pt x="16" y="32"/>
                    </a:lnTo>
                    <a:lnTo>
                      <a:pt x="22" y="27"/>
                    </a:lnTo>
                    <a:lnTo>
                      <a:pt x="22" y="24"/>
                    </a:lnTo>
                    <a:lnTo>
                      <a:pt x="19" y="21"/>
                    </a:lnTo>
                    <a:lnTo>
                      <a:pt x="19" y="19"/>
                    </a:lnTo>
                    <a:lnTo>
                      <a:pt x="15" y="16"/>
                    </a:lnTo>
                    <a:lnTo>
                      <a:pt x="13" y="13"/>
                    </a:lnTo>
                    <a:lnTo>
                      <a:pt x="14" y="13"/>
                    </a:lnTo>
                    <a:lnTo>
                      <a:pt x="14" y="11"/>
                    </a:lnTo>
                    <a:lnTo>
                      <a:pt x="12" y="9"/>
                    </a:lnTo>
                    <a:lnTo>
                      <a:pt x="12" y="7"/>
                    </a:lnTo>
                    <a:lnTo>
                      <a:pt x="16" y="6"/>
                    </a:lnTo>
                    <a:lnTo>
                      <a:pt x="25" y="6"/>
                    </a:lnTo>
                    <a:lnTo>
                      <a:pt x="28" y="6"/>
                    </a:lnTo>
                    <a:lnTo>
                      <a:pt x="36" y="2"/>
                    </a:lnTo>
                    <a:lnTo>
                      <a:pt x="41" y="0"/>
                    </a:lnTo>
                    <a:lnTo>
                      <a:pt x="44" y="0"/>
                    </a:lnTo>
                    <a:lnTo>
                      <a:pt x="47" y="0"/>
                    </a:lnTo>
                    <a:lnTo>
                      <a:pt x="48" y="1"/>
                    </a:lnTo>
                    <a:lnTo>
                      <a:pt x="61" y="1"/>
                    </a:lnTo>
                    <a:lnTo>
                      <a:pt x="65" y="3"/>
                    </a:lnTo>
                    <a:lnTo>
                      <a:pt x="82" y="15"/>
                    </a:lnTo>
                    <a:lnTo>
                      <a:pt x="86" y="15"/>
                    </a:lnTo>
                    <a:lnTo>
                      <a:pt x="87" y="14"/>
                    </a:lnTo>
                    <a:lnTo>
                      <a:pt x="87" y="10"/>
                    </a:lnTo>
                    <a:lnTo>
                      <a:pt x="86" y="7"/>
                    </a:lnTo>
                    <a:lnTo>
                      <a:pt x="88" y="6"/>
                    </a:lnTo>
                    <a:lnTo>
                      <a:pt x="90" y="6"/>
                    </a:lnTo>
                    <a:lnTo>
                      <a:pt x="93" y="6"/>
                    </a:lnTo>
                    <a:lnTo>
                      <a:pt x="96" y="9"/>
                    </a:lnTo>
                    <a:lnTo>
                      <a:pt x="103" y="10"/>
                    </a:lnTo>
                    <a:lnTo>
                      <a:pt x="109" y="13"/>
                    </a:lnTo>
                    <a:lnTo>
                      <a:pt x="114" y="17"/>
                    </a:lnTo>
                    <a:lnTo>
                      <a:pt x="118" y="17"/>
                    </a:lnTo>
                    <a:lnTo>
                      <a:pt x="120" y="16"/>
                    </a:lnTo>
                    <a:lnTo>
                      <a:pt x="121" y="16"/>
                    </a:lnTo>
                    <a:lnTo>
                      <a:pt x="123" y="20"/>
                    </a:lnTo>
                    <a:lnTo>
                      <a:pt x="129" y="25"/>
                    </a:lnTo>
                    <a:lnTo>
                      <a:pt x="135" y="29"/>
                    </a:lnTo>
                    <a:lnTo>
                      <a:pt x="142" y="29"/>
                    </a:lnTo>
                    <a:lnTo>
                      <a:pt x="144" y="34"/>
                    </a:lnTo>
                    <a:lnTo>
                      <a:pt x="145" y="38"/>
                    </a:lnTo>
                    <a:lnTo>
                      <a:pt x="148" y="45"/>
                    </a:lnTo>
                    <a:lnTo>
                      <a:pt x="149" y="51"/>
                    </a:lnTo>
                    <a:lnTo>
                      <a:pt x="151" y="54"/>
                    </a:lnTo>
                    <a:lnTo>
                      <a:pt x="149" y="58"/>
                    </a:lnTo>
                    <a:lnTo>
                      <a:pt x="146" y="60"/>
                    </a:lnTo>
                    <a:lnTo>
                      <a:pt x="145" y="61"/>
                    </a:lnTo>
                    <a:lnTo>
                      <a:pt x="144" y="63"/>
                    </a:lnTo>
                    <a:lnTo>
                      <a:pt x="140" y="68"/>
                    </a:lnTo>
                    <a:lnTo>
                      <a:pt x="137" y="70"/>
                    </a:lnTo>
                    <a:lnTo>
                      <a:pt x="137" y="72"/>
                    </a:lnTo>
                    <a:lnTo>
                      <a:pt x="141" y="75"/>
                    </a:lnTo>
                    <a:lnTo>
                      <a:pt x="141" y="77"/>
                    </a:lnTo>
                    <a:lnTo>
                      <a:pt x="139" y="78"/>
                    </a:lnTo>
                    <a:lnTo>
                      <a:pt x="136" y="78"/>
                    </a:lnTo>
                    <a:lnTo>
                      <a:pt x="132" y="75"/>
                    </a:lnTo>
                    <a:lnTo>
                      <a:pt x="126" y="75"/>
                    </a:lnTo>
                    <a:lnTo>
                      <a:pt x="126" y="76"/>
                    </a:lnTo>
                    <a:lnTo>
                      <a:pt x="126" y="80"/>
                    </a:lnTo>
                    <a:lnTo>
                      <a:pt x="131" y="86"/>
                    </a:lnTo>
                    <a:lnTo>
                      <a:pt x="129" y="89"/>
                    </a:lnTo>
                    <a:lnTo>
                      <a:pt x="130" y="91"/>
                    </a:lnTo>
                    <a:lnTo>
                      <a:pt x="132" y="95"/>
                    </a:lnTo>
                    <a:lnTo>
                      <a:pt x="131" y="99"/>
                    </a:lnTo>
                    <a:lnTo>
                      <a:pt x="126" y="99"/>
                    </a:lnTo>
                    <a:lnTo>
                      <a:pt x="124" y="101"/>
                    </a:lnTo>
                    <a:lnTo>
                      <a:pt x="122" y="101"/>
                    </a:lnTo>
                    <a:lnTo>
                      <a:pt x="121" y="99"/>
                    </a:lnTo>
                    <a:lnTo>
                      <a:pt x="117" y="99"/>
                    </a:lnTo>
                    <a:lnTo>
                      <a:pt x="116" y="97"/>
                    </a:lnTo>
                    <a:lnTo>
                      <a:pt x="114" y="97"/>
                    </a:lnTo>
                    <a:lnTo>
                      <a:pt x="112" y="99"/>
                    </a:lnTo>
                    <a:lnTo>
                      <a:pt x="110" y="99"/>
                    </a:lnTo>
                    <a:lnTo>
                      <a:pt x="109" y="97"/>
                    </a:lnTo>
                    <a:lnTo>
                      <a:pt x="107" y="97"/>
                    </a:lnTo>
                    <a:lnTo>
                      <a:pt x="100" y="89"/>
                    </a:lnTo>
                    <a:lnTo>
                      <a:pt x="100" y="87"/>
                    </a:lnTo>
                    <a:lnTo>
                      <a:pt x="96" y="81"/>
                    </a:lnTo>
                    <a:lnTo>
                      <a:pt x="86" y="81"/>
                    </a:lnTo>
                    <a:lnTo>
                      <a:pt x="85" y="82"/>
                    </a:lnTo>
                    <a:lnTo>
                      <a:pt x="85" y="85"/>
                    </a:lnTo>
                    <a:lnTo>
                      <a:pt x="89" y="88"/>
                    </a:lnTo>
                    <a:lnTo>
                      <a:pt x="88" y="92"/>
                    </a:lnTo>
                    <a:lnTo>
                      <a:pt x="86" y="93"/>
                    </a:lnTo>
                    <a:lnTo>
                      <a:pt x="84" y="97"/>
                    </a:lnTo>
                    <a:lnTo>
                      <a:pt x="86" y="10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29" name="Freeform 24"/>
              <p:cNvSpPr/>
              <p:nvPr/>
            </p:nvSpPr>
            <p:spPr bwMode="auto">
              <a:xfrm>
                <a:off x="3566509" y="1885163"/>
                <a:ext cx="1471305" cy="1248898"/>
              </a:xfrm>
              <a:custGeom>
                <a:avLst/>
                <a:gdLst>
                  <a:gd name="T0" fmla="*/ 470475 w 172"/>
                  <a:gd name="T1" fmla="*/ 17108 h 146"/>
                  <a:gd name="T2" fmla="*/ 487584 w 172"/>
                  <a:gd name="T3" fmla="*/ 102649 h 146"/>
                  <a:gd name="T4" fmla="*/ 479029 w 172"/>
                  <a:gd name="T5" fmla="*/ 188190 h 146"/>
                  <a:gd name="T6" fmla="*/ 547462 w 172"/>
                  <a:gd name="T7" fmla="*/ 290839 h 146"/>
                  <a:gd name="T8" fmla="*/ 684328 w 172"/>
                  <a:gd name="T9" fmla="*/ 256623 h 146"/>
                  <a:gd name="T10" fmla="*/ 675774 w 172"/>
                  <a:gd name="T11" fmla="*/ 325056 h 146"/>
                  <a:gd name="T12" fmla="*/ 641557 w 172"/>
                  <a:gd name="T13" fmla="*/ 384934 h 146"/>
                  <a:gd name="T14" fmla="*/ 718544 w 172"/>
                  <a:gd name="T15" fmla="*/ 436259 h 146"/>
                  <a:gd name="T16" fmla="*/ 804085 w 172"/>
                  <a:gd name="T17" fmla="*/ 530354 h 146"/>
                  <a:gd name="T18" fmla="*/ 829748 w 172"/>
                  <a:gd name="T19" fmla="*/ 496137 h 146"/>
                  <a:gd name="T20" fmla="*/ 906734 w 172"/>
                  <a:gd name="T21" fmla="*/ 461921 h 146"/>
                  <a:gd name="T22" fmla="*/ 1000829 w 172"/>
                  <a:gd name="T23" fmla="*/ 436259 h 146"/>
                  <a:gd name="T24" fmla="*/ 1035046 w 172"/>
                  <a:gd name="T25" fmla="*/ 487583 h 146"/>
                  <a:gd name="T26" fmla="*/ 975167 w 172"/>
                  <a:gd name="T27" fmla="*/ 598787 h 146"/>
                  <a:gd name="T28" fmla="*/ 1077816 w 172"/>
                  <a:gd name="T29" fmla="*/ 675774 h 146"/>
                  <a:gd name="T30" fmla="*/ 1163358 w 172"/>
                  <a:gd name="T31" fmla="*/ 821193 h 146"/>
                  <a:gd name="T32" fmla="*/ 1257453 w 172"/>
                  <a:gd name="T33" fmla="*/ 898180 h 146"/>
                  <a:gd name="T34" fmla="*/ 1300223 w 172"/>
                  <a:gd name="T35" fmla="*/ 838301 h 146"/>
                  <a:gd name="T36" fmla="*/ 1257453 w 172"/>
                  <a:gd name="T37" fmla="*/ 769869 h 146"/>
                  <a:gd name="T38" fmla="*/ 1308777 w 172"/>
                  <a:gd name="T39" fmla="*/ 701436 h 146"/>
                  <a:gd name="T40" fmla="*/ 1342994 w 172"/>
                  <a:gd name="T41" fmla="*/ 701436 h 146"/>
                  <a:gd name="T42" fmla="*/ 1402872 w 172"/>
                  <a:gd name="T43" fmla="*/ 761314 h 146"/>
                  <a:gd name="T44" fmla="*/ 1471305 w 172"/>
                  <a:gd name="T45" fmla="*/ 812639 h 146"/>
                  <a:gd name="T46" fmla="*/ 1462751 w 172"/>
                  <a:gd name="T47" fmla="*/ 898180 h 146"/>
                  <a:gd name="T48" fmla="*/ 1419980 w 172"/>
                  <a:gd name="T49" fmla="*/ 923842 h 146"/>
                  <a:gd name="T50" fmla="*/ 1385764 w 172"/>
                  <a:gd name="T51" fmla="*/ 983721 h 146"/>
                  <a:gd name="T52" fmla="*/ 1308777 w 172"/>
                  <a:gd name="T53" fmla="*/ 958059 h 146"/>
                  <a:gd name="T54" fmla="*/ 1257453 w 172"/>
                  <a:gd name="T55" fmla="*/ 1026491 h 146"/>
                  <a:gd name="T56" fmla="*/ 1214682 w 172"/>
                  <a:gd name="T57" fmla="*/ 1137695 h 146"/>
                  <a:gd name="T58" fmla="*/ 1223236 w 172"/>
                  <a:gd name="T59" fmla="*/ 1206128 h 146"/>
                  <a:gd name="T60" fmla="*/ 1171912 w 172"/>
                  <a:gd name="T61" fmla="*/ 1248898 h 146"/>
                  <a:gd name="T62" fmla="*/ 1043600 w 172"/>
                  <a:gd name="T63" fmla="*/ 1171911 h 146"/>
                  <a:gd name="T64" fmla="*/ 915289 w 172"/>
                  <a:gd name="T65" fmla="*/ 1060708 h 146"/>
                  <a:gd name="T66" fmla="*/ 863964 w 172"/>
                  <a:gd name="T67" fmla="*/ 1094924 h 146"/>
                  <a:gd name="T68" fmla="*/ 855410 w 172"/>
                  <a:gd name="T69" fmla="*/ 1171911 h 146"/>
                  <a:gd name="T70" fmla="*/ 718544 w 172"/>
                  <a:gd name="T71" fmla="*/ 1077816 h 146"/>
                  <a:gd name="T72" fmla="*/ 769869 w 172"/>
                  <a:gd name="T73" fmla="*/ 1035045 h 146"/>
                  <a:gd name="T74" fmla="*/ 846856 w 172"/>
                  <a:gd name="T75" fmla="*/ 1052154 h 146"/>
                  <a:gd name="T76" fmla="*/ 812639 w 172"/>
                  <a:gd name="T77" fmla="*/ 992275 h 146"/>
                  <a:gd name="T78" fmla="*/ 881072 w 172"/>
                  <a:gd name="T79" fmla="*/ 915288 h 146"/>
                  <a:gd name="T80" fmla="*/ 932397 w 172"/>
                  <a:gd name="T81" fmla="*/ 855409 h 146"/>
                  <a:gd name="T82" fmla="*/ 881072 w 172"/>
                  <a:gd name="T83" fmla="*/ 718544 h 146"/>
                  <a:gd name="T84" fmla="*/ 795531 w 172"/>
                  <a:gd name="T85" fmla="*/ 641557 h 146"/>
                  <a:gd name="T86" fmla="*/ 675774 w 172"/>
                  <a:gd name="T87" fmla="*/ 530354 h 146"/>
                  <a:gd name="T88" fmla="*/ 615895 w 172"/>
                  <a:gd name="T89" fmla="*/ 538908 h 146"/>
                  <a:gd name="T90" fmla="*/ 461921 w 172"/>
                  <a:gd name="T91" fmla="*/ 470475 h 146"/>
                  <a:gd name="T92" fmla="*/ 393489 w 172"/>
                  <a:gd name="T93" fmla="*/ 444813 h 146"/>
                  <a:gd name="T94" fmla="*/ 384934 w 172"/>
                  <a:gd name="T95" fmla="*/ 513246 h 146"/>
                  <a:gd name="T96" fmla="*/ 196744 w 172"/>
                  <a:gd name="T97" fmla="*/ 419151 h 146"/>
                  <a:gd name="T98" fmla="*/ 42770 w 172"/>
                  <a:gd name="T99" fmla="*/ 393488 h 146"/>
                  <a:gd name="T100" fmla="*/ 0 w 172"/>
                  <a:gd name="T101" fmla="*/ 316502 h 146"/>
                  <a:gd name="T102" fmla="*/ 25662 w 172"/>
                  <a:gd name="T103" fmla="*/ 256623 h 146"/>
                  <a:gd name="T104" fmla="*/ 119757 w 172"/>
                  <a:gd name="T105" fmla="*/ 213852 h 146"/>
                  <a:gd name="T106" fmla="*/ 171082 w 172"/>
                  <a:gd name="T107" fmla="*/ 145420 h 146"/>
                  <a:gd name="T108" fmla="*/ 325056 w 172"/>
                  <a:gd name="T109" fmla="*/ 111203 h 146"/>
                  <a:gd name="T110" fmla="*/ 342164 w 172"/>
                  <a:gd name="T111" fmla="*/ 0 h 1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2"/>
                  <a:gd name="T169" fmla="*/ 0 h 146"/>
                  <a:gd name="T170" fmla="*/ 172 w 172"/>
                  <a:gd name="T171" fmla="*/ 146 h 14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2" h="146">
                    <a:moveTo>
                      <a:pt x="43" y="0"/>
                    </a:moveTo>
                    <a:lnTo>
                      <a:pt x="49" y="1"/>
                    </a:lnTo>
                    <a:lnTo>
                      <a:pt x="55" y="2"/>
                    </a:lnTo>
                    <a:lnTo>
                      <a:pt x="53" y="3"/>
                    </a:lnTo>
                    <a:lnTo>
                      <a:pt x="53" y="7"/>
                    </a:lnTo>
                    <a:lnTo>
                      <a:pt x="57" y="12"/>
                    </a:lnTo>
                    <a:lnTo>
                      <a:pt x="57" y="17"/>
                    </a:lnTo>
                    <a:lnTo>
                      <a:pt x="56" y="20"/>
                    </a:lnTo>
                    <a:lnTo>
                      <a:pt x="56" y="22"/>
                    </a:lnTo>
                    <a:lnTo>
                      <a:pt x="62" y="28"/>
                    </a:lnTo>
                    <a:lnTo>
                      <a:pt x="62" y="34"/>
                    </a:lnTo>
                    <a:lnTo>
                      <a:pt x="64" y="34"/>
                    </a:lnTo>
                    <a:lnTo>
                      <a:pt x="68" y="31"/>
                    </a:lnTo>
                    <a:lnTo>
                      <a:pt x="74" y="30"/>
                    </a:lnTo>
                    <a:lnTo>
                      <a:pt x="80" y="30"/>
                    </a:lnTo>
                    <a:lnTo>
                      <a:pt x="81" y="32"/>
                    </a:lnTo>
                    <a:lnTo>
                      <a:pt x="81" y="33"/>
                    </a:lnTo>
                    <a:lnTo>
                      <a:pt x="79" y="38"/>
                    </a:lnTo>
                    <a:lnTo>
                      <a:pt x="75" y="41"/>
                    </a:lnTo>
                    <a:lnTo>
                      <a:pt x="74" y="43"/>
                    </a:lnTo>
                    <a:lnTo>
                      <a:pt x="75" y="45"/>
                    </a:lnTo>
                    <a:lnTo>
                      <a:pt x="77" y="44"/>
                    </a:lnTo>
                    <a:lnTo>
                      <a:pt x="81" y="49"/>
                    </a:lnTo>
                    <a:lnTo>
                      <a:pt x="84" y="51"/>
                    </a:lnTo>
                    <a:lnTo>
                      <a:pt x="86" y="55"/>
                    </a:lnTo>
                    <a:lnTo>
                      <a:pt x="91" y="60"/>
                    </a:lnTo>
                    <a:lnTo>
                      <a:pt x="94" y="62"/>
                    </a:lnTo>
                    <a:lnTo>
                      <a:pt x="96" y="62"/>
                    </a:lnTo>
                    <a:lnTo>
                      <a:pt x="97" y="61"/>
                    </a:lnTo>
                    <a:lnTo>
                      <a:pt x="97" y="58"/>
                    </a:lnTo>
                    <a:lnTo>
                      <a:pt x="98" y="55"/>
                    </a:lnTo>
                    <a:lnTo>
                      <a:pt x="100" y="54"/>
                    </a:lnTo>
                    <a:lnTo>
                      <a:pt x="106" y="54"/>
                    </a:lnTo>
                    <a:lnTo>
                      <a:pt x="108" y="56"/>
                    </a:lnTo>
                    <a:lnTo>
                      <a:pt x="109" y="56"/>
                    </a:lnTo>
                    <a:lnTo>
                      <a:pt x="117" y="51"/>
                    </a:lnTo>
                    <a:lnTo>
                      <a:pt x="121" y="50"/>
                    </a:lnTo>
                    <a:lnTo>
                      <a:pt x="123" y="53"/>
                    </a:lnTo>
                    <a:lnTo>
                      <a:pt x="121" y="57"/>
                    </a:lnTo>
                    <a:lnTo>
                      <a:pt x="115" y="62"/>
                    </a:lnTo>
                    <a:lnTo>
                      <a:pt x="114" y="64"/>
                    </a:lnTo>
                    <a:lnTo>
                      <a:pt x="114" y="70"/>
                    </a:lnTo>
                    <a:lnTo>
                      <a:pt x="118" y="78"/>
                    </a:lnTo>
                    <a:lnTo>
                      <a:pt x="123" y="79"/>
                    </a:lnTo>
                    <a:lnTo>
                      <a:pt x="126" y="79"/>
                    </a:lnTo>
                    <a:lnTo>
                      <a:pt x="134" y="87"/>
                    </a:lnTo>
                    <a:lnTo>
                      <a:pt x="135" y="89"/>
                    </a:lnTo>
                    <a:lnTo>
                      <a:pt x="136" y="96"/>
                    </a:lnTo>
                    <a:lnTo>
                      <a:pt x="136" y="101"/>
                    </a:lnTo>
                    <a:lnTo>
                      <a:pt x="143" y="107"/>
                    </a:lnTo>
                    <a:lnTo>
                      <a:pt x="147" y="105"/>
                    </a:lnTo>
                    <a:lnTo>
                      <a:pt x="148" y="103"/>
                    </a:lnTo>
                    <a:lnTo>
                      <a:pt x="152" y="101"/>
                    </a:lnTo>
                    <a:lnTo>
                      <a:pt x="152" y="98"/>
                    </a:lnTo>
                    <a:lnTo>
                      <a:pt x="150" y="95"/>
                    </a:lnTo>
                    <a:lnTo>
                      <a:pt x="147" y="94"/>
                    </a:lnTo>
                    <a:lnTo>
                      <a:pt x="147" y="90"/>
                    </a:lnTo>
                    <a:lnTo>
                      <a:pt x="150" y="86"/>
                    </a:lnTo>
                    <a:lnTo>
                      <a:pt x="150" y="82"/>
                    </a:lnTo>
                    <a:lnTo>
                      <a:pt x="153" y="82"/>
                    </a:lnTo>
                    <a:lnTo>
                      <a:pt x="155" y="80"/>
                    </a:lnTo>
                    <a:lnTo>
                      <a:pt x="157" y="80"/>
                    </a:lnTo>
                    <a:lnTo>
                      <a:pt x="157" y="82"/>
                    </a:lnTo>
                    <a:lnTo>
                      <a:pt x="156" y="84"/>
                    </a:lnTo>
                    <a:lnTo>
                      <a:pt x="156" y="87"/>
                    </a:lnTo>
                    <a:lnTo>
                      <a:pt x="164" y="89"/>
                    </a:lnTo>
                    <a:lnTo>
                      <a:pt x="170" y="94"/>
                    </a:lnTo>
                    <a:lnTo>
                      <a:pt x="172" y="93"/>
                    </a:lnTo>
                    <a:lnTo>
                      <a:pt x="172" y="95"/>
                    </a:lnTo>
                    <a:lnTo>
                      <a:pt x="170" y="98"/>
                    </a:lnTo>
                    <a:lnTo>
                      <a:pt x="171" y="101"/>
                    </a:lnTo>
                    <a:lnTo>
                      <a:pt x="171" y="105"/>
                    </a:lnTo>
                    <a:lnTo>
                      <a:pt x="170" y="109"/>
                    </a:lnTo>
                    <a:lnTo>
                      <a:pt x="168" y="109"/>
                    </a:lnTo>
                    <a:lnTo>
                      <a:pt x="166" y="108"/>
                    </a:lnTo>
                    <a:lnTo>
                      <a:pt x="163" y="108"/>
                    </a:lnTo>
                    <a:lnTo>
                      <a:pt x="162" y="110"/>
                    </a:lnTo>
                    <a:lnTo>
                      <a:pt x="162" y="115"/>
                    </a:lnTo>
                    <a:lnTo>
                      <a:pt x="159" y="115"/>
                    </a:lnTo>
                    <a:lnTo>
                      <a:pt x="156" y="112"/>
                    </a:lnTo>
                    <a:lnTo>
                      <a:pt x="153" y="112"/>
                    </a:lnTo>
                    <a:lnTo>
                      <a:pt x="149" y="112"/>
                    </a:lnTo>
                    <a:lnTo>
                      <a:pt x="146" y="115"/>
                    </a:lnTo>
                    <a:lnTo>
                      <a:pt x="147" y="120"/>
                    </a:lnTo>
                    <a:lnTo>
                      <a:pt x="149" y="125"/>
                    </a:lnTo>
                    <a:lnTo>
                      <a:pt x="149" y="133"/>
                    </a:lnTo>
                    <a:lnTo>
                      <a:pt x="142" y="133"/>
                    </a:lnTo>
                    <a:lnTo>
                      <a:pt x="140" y="136"/>
                    </a:lnTo>
                    <a:lnTo>
                      <a:pt x="143" y="138"/>
                    </a:lnTo>
                    <a:lnTo>
                      <a:pt x="143" y="141"/>
                    </a:lnTo>
                    <a:lnTo>
                      <a:pt x="142" y="144"/>
                    </a:lnTo>
                    <a:lnTo>
                      <a:pt x="140" y="144"/>
                    </a:lnTo>
                    <a:lnTo>
                      <a:pt x="137" y="146"/>
                    </a:lnTo>
                    <a:lnTo>
                      <a:pt x="128" y="146"/>
                    </a:lnTo>
                    <a:lnTo>
                      <a:pt x="124" y="143"/>
                    </a:lnTo>
                    <a:lnTo>
                      <a:pt x="122" y="137"/>
                    </a:lnTo>
                    <a:lnTo>
                      <a:pt x="114" y="130"/>
                    </a:lnTo>
                    <a:lnTo>
                      <a:pt x="110" y="128"/>
                    </a:lnTo>
                    <a:lnTo>
                      <a:pt x="107" y="124"/>
                    </a:lnTo>
                    <a:lnTo>
                      <a:pt x="105" y="124"/>
                    </a:lnTo>
                    <a:lnTo>
                      <a:pt x="101" y="126"/>
                    </a:lnTo>
                    <a:lnTo>
                      <a:pt x="101" y="128"/>
                    </a:lnTo>
                    <a:lnTo>
                      <a:pt x="101" y="131"/>
                    </a:lnTo>
                    <a:lnTo>
                      <a:pt x="102" y="134"/>
                    </a:lnTo>
                    <a:lnTo>
                      <a:pt x="100" y="137"/>
                    </a:lnTo>
                    <a:lnTo>
                      <a:pt x="96" y="137"/>
                    </a:lnTo>
                    <a:lnTo>
                      <a:pt x="89" y="132"/>
                    </a:lnTo>
                    <a:lnTo>
                      <a:pt x="84" y="126"/>
                    </a:lnTo>
                    <a:lnTo>
                      <a:pt x="84" y="122"/>
                    </a:lnTo>
                    <a:lnTo>
                      <a:pt x="84" y="121"/>
                    </a:lnTo>
                    <a:lnTo>
                      <a:pt x="90" y="121"/>
                    </a:lnTo>
                    <a:lnTo>
                      <a:pt x="94" y="124"/>
                    </a:lnTo>
                    <a:lnTo>
                      <a:pt x="97" y="124"/>
                    </a:lnTo>
                    <a:lnTo>
                      <a:pt x="99" y="123"/>
                    </a:lnTo>
                    <a:lnTo>
                      <a:pt x="99" y="121"/>
                    </a:lnTo>
                    <a:lnTo>
                      <a:pt x="95" y="118"/>
                    </a:lnTo>
                    <a:lnTo>
                      <a:pt x="95" y="116"/>
                    </a:lnTo>
                    <a:lnTo>
                      <a:pt x="98" y="114"/>
                    </a:lnTo>
                    <a:lnTo>
                      <a:pt x="102" y="109"/>
                    </a:lnTo>
                    <a:lnTo>
                      <a:pt x="103" y="107"/>
                    </a:lnTo>
                    <a:lnTo>
                      <a:pt x="104" y="106"/>
                    </a:lnTo>
                    <a:lnTo>
                      <a:pt x="107" y="104"/>
                    </a:lnTo>
                    <a:lnTo>
                      <a:pt x="109" y="100"/>
                    </a:lnTo>
                    <a:lnTo>
                      <a:pt x="107" y="97"/>
                    </a:lnTo>
                    <a:lnTo>
                      <a:pt x="106" y="91"/>
                    </a:lnTo>
                    <a:lnTo>
                      <a:pt x="103" y="84"/>
                    </a:lnTo>
                    <a:lnTo>
                      <a:pt x="102" y="80"/>
                    </a:lnTo>
                    <a:lnTo>
                      <a:pt x="100" y="75"/>
                    </a:lnTo>
                    <a:lnTo>
                      <a:pt x="93" y="75"/>
                    </a:lnTo>
                    <a:lnTo>
                      <a:pt x="87" y="71"/>
                    </a:lnTo>
                    <a:lnTo>
                      <a:pt x="81" y="66"/>
                    </a:lnTo>
                    <a:lnTo>
                      <a:pt x="79" y="62"/>
                    </a:lnTo>
                    <a:lnTo>
                      <a:pt x="78" y="62"/>
                    </a:lnTo>
                    <a:lnTo>
                      <a:pt x="76" y="63"/>
                    </a:lnTo>
                    <a:lnTo>
                      <a:pt x="72" y="63"/>
                    </a:lnTo>
                    <a:lnTo>
                      <a:pt x="67" y="59"/>
                    </a:lnTo>
                    <a:lnTo>
                      <a:pt x="61" y="56"/>
                    </a:lnTo>
                    <a:lnTo>
                      <a:pt x="54" y="55"/>
                    </a:lnTo>
                    <a:lnTo>
                      <a:pt x="51" y="52"/>
                    </a:lnTo>
                    <a:lnTo>
                      <a:pt x="48" y="52"/>
                    </a:lnTo>
                    <a:lnTo>
                      <a:pt x="46" y="52"/>
                    </a:lnTo>
                    <a:lnTo>
                      <a:pt x="44" y="53"/>
                    </a:lnTo>
                    <a:lnTo>
                      <a:pt x="45" y="56"/>
                    </a:lnTo>
                    <a:lnTo>
                      <a:pt x="45" y="60"/>
                    </a:lnTo>
                    <a:lnTo>
                      <a:pt x="44" y="61"/>
                    </a:lnTo>
                    <a:lnTo>
                      <a:pt x="40" y="61"/>
                    </a:lnTo>
                    <a:lnTo>
                      <a:pt x="23" y="49"/>
                    </a:lnTo>
                    <a:lnTo>
                      <a:pt x="19" y="47"/>
                    </a:lnTo>
                    <a:lnTo>
                      <a:pt x="6" y="47"/>
                    </a:lnTo>
                    <a:lnTo>
                      <a:pt x="5" y="46"/>
                    </a:lnTo>
                    <a:lnTo>
                      <a:pt x="2" y="46"/>
                    </a:lnTo>
                    <a:lnTo>
                      <a:pt x="3" y="44"/>
                    </a:lnTo>
                    <a:lnTo>
                      <a:pt x="0" y="37"/>
                    </a:lnTo>
                    <a:lnTo>
                      <a:pt x="0" y="35"/>
                    </a:lnTo>
                    <a:lnTo>
                      <a:pt x="2" y="32"/>
                    </a:lnTo>
                    <a:lnTo>
                      <a:pt x="3" y="30"/>
                    </a:lnTo>
                    <a:lnTo>
                      <a:pt x="8" y="29"/>
                    </a:lnTo>
                    <a:lnTo>
                      <a:pt x="14" y="27"/>
                    </a:lnTo>
                    <a:lnTo>
                      <a:pt x="14" y="25"/>
                    </a:lnTo>
                    <a:lnTo>
                      <a:pt x="17" y="22"/>
                    </a:lnTo>
                    <a:lnTo>
                      <a:pt x="18" y="20"/>
                    </a:lnTo>
                    <a:lnTo>
                      <a:pt x="20" y="17"/>
                    </a:lnTo>
                    <a:lnTo>
                      <a:pt x="24" y="14"/>
                    </a:lnTo>
                    <a:lnTo>
                      <a:pt x="34" y="14"/>
                    </a:lnTo>
                    <a:lnTo>
                      <a:pt x="38" y="13"/>
                    </a:lnTo>
                    <a:lnTo>
                      <a:pt x="37" y="3"/>
                    </a:lnTo>
                    <a:lnTo>
                      <a:pt x="38" y="1"/>
                    </a:lnTo>
                    <a:lnTo>
                      <a:pt x="40" y="0"/>
                    </a:lnTo>
                    <a:lnTo>
                      <a:pt x="43"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0" name="Freeform 25"/>
              <p:cNvSpPr/>
              <p:nvPr/>
            </p:nvSpPr>
            <p:spPr bwMode="auto">
              <a:xfrm>
                <a:off x="3925781" y="2945871"/>
                <a:ext cx="1035045" cy="1017937"/>
              </a:xfrm>
              <a:custGeom>
                <a:avLst/>
                <a:gdLst>
                  <a:gd name="T0" fmla="*/ 983720 w 121"/>
                  <a:gd name="T1" fmla="*/ 367826 h 119"/>
                  <a:gd name="T2" fmla="*/ 889625 w 121"/>
                  <a:gd name="T3" fmla="*/ 453367 h 119"/>
                  <a:gd name="T4" fmla="*/ 812639 w 121"/>
                  <a:gd name="T5" fmla="*/ 410596 h 119"/>
                  <a:gd name="T6" fmla="*/ 812639 w 121"/>
                  <a:gd name="T7" fmla="*/ 564570 h 119"/>
                  <a:gd name="T8" fmla="*/ 846855 w 121"/>
                  <a:gd name="T9" fmla="*/ 667219 h 119"/>
                  <a:gd name="T10" fmla="*/ 838301 w 121"/>
                  <a:gd name="T11" fmla="*/ 718544 h 119"/>
                  <a:gd name="T12" fmla="*/ 898180 w 121"/>
                  <a:gd name="T13" fmla="*/ 778422 h 119"/>
                  <a:gd name="T14" fmla="*/ 795531 w 121"/>
                  <a:gd name="T15" fmla="*/ 778422 h 119"/>
                  <a:gd name="T16" fmla="*/ 752760 w 121"/>
                  <a:gd name="T17" fmla="*/ 761314 h 119"/>
                  <a:gd name="T18" fmla="*/ 684327 w 121"/>
                  <a:gd name="T19" fmla="*/ 701436 h 119"/>
                  <a:gd name="T20" fmla="*/ 633003 w 121"/>
                  <a:gd name="T21" fmla="*/ 667219 h 119"/>
                  <a:gd name="T22" fmla="*/ 590232 w 121"/>
                  <a:gd name="T23" fmla="*/ 718544 h 119"/>
                  <a:gd name="T24" fmla="*/ 607341 w 121"/>
                  <a:gd name="T25" fmla="*/ 795531 h 119"/>
                  <a:gd name="T26" fmla="*/ 547462 w 121"/>
                  <a:gd name="T27" fmla="*/ 855409 h 119"/>
                  <a:gd name="T28" fmla="*/ 573124 w 121"/>
                  <a:gd name="T29" fmla="*/ 940950 h 119"/>
                  <a:gd name="T30" fmla="*/ 547462 w 121"/>
                  <a:gd name="T31" fmla="*/ 958058 h 119"/>
                  <a:gd name="T32" fmla="*/ 461921 w 121"/>
                  <a:gd name="T33" fmla="*/ 1000829 h 119"/>
                  <a:gd name="T34" fmla="*/ 402042 w 121"/>
                  <a:gd name="T35" fmla="*/ 1009383 h 119"/>
                  <a:gd name="T36" fmla="*/ 376380 w 121"/>
                  <a:gd name="T37" fmla="*/ 923842 h 119"/>
                  <a:gd name="T38" fmla="*/ 350718 w 121"/>
                  <a:gd name="T39" fmla="*/ 829747 h 119"/>
                  <a:gd name="T40" fmla="*/ 273731 w 121"/>
                  <a:gd name="T41" fmla="*/ 752760 h 119"/>
                  <a:gd name="T42" fmla="*/ 213852 w 121"/>
                  <a:gd name="T43" fmla="*/ 641557 h 119"/>
                  <a:gd name="T44" fmla="*/ 188190 w 121"/>
                  <a:gd name="T45" fmla="*/ 692882 h 119"/>
                  <a:gd name="T46" fmla="*/ 162528 w 121"/>
                  <a:gd name="T47" fmla="*/ 692882 h 119"/>
                  <a:gd name="T48" fmla="*/ 145420 w 121"/>
                  <a:gd name="T49" fmla="*/ 624449 h 119"/>
                  <a:gd name="T50" fmla="*/ 153974 w 121"/>
                  <a:gd name="T51" fmla="*/ 615895 h 119"/>
                  <a:gd name="T52" fmla="*/ 145420 w 121"/>
                  <a:gd name="T53" fmla="*/ 487583 h 119"/>
                  <a:gd name="T54" fmla="*/ 145420 w 121"/>
                  <a:gd name="T55" fmla="*/ 393488 h 119"/>
                  <a:gd name="T56" fmla="*/ 94095 w 121"/>
                  <a:gd name="T57" fmla="*/ 299393 h 119"/>
                  <a:gd name="T58" fmla="*/ 17108 w 121"/>
                  <a:gd name="T59" fmla="*/ 188190 h 119"/>
                  <a:gd name="T60" fmla="*/ 17108 w 121"/>
                  <a:gd name="T61" fmla="*/ 128311 h 119"/>
                  <a:gd name="T62" fmla="*/ 8554 w 121"/>
                  <a:gd name="T63" fmla="*/ 59879 h 119"/>
                  <a:gd name="T64" fmla="*/ 102649 w 121"/>
                  <a:gd name="T65" fmla="*/ 25662 h 119"/>
                  <a:gd name="T66" fmla="*/ 196744 w 121"/>
                  <a:gd name="T67" fmla="*/ 162528 h 119"/>
                  <a:gd name="T68" fmla="*/ 239515 w 121"/>
                  <a:gd name="T69" fmla="*/ 179636 h 119"/>
                  <a:gd name="T70" fmla="*/ 282285 w 121"/>
                  <a:gd name="T71" fmla="*/ 179636 h 119"/>
                  <a:gd name="T72" fmla="*/ 342164 w 121"/>
                  <a:gd name="T73" fmla="*/ 196744 h 119"/>
                  <a:gd name="T74" fmla="*/ 410596 w 121"/>
                  <a:gd name="T75" fmla="*/ 145420 h 119"/>
                  <a:gd name="T76" fmla="*/ 402042 w 121"/>
                  <a:gd name="T77" fmla="*/ 68433 h 119"/>
                  <a:gd name="T78" fmla="*/ 513245 w 121"/>
                  <a:gd name="T79" fmla="*/ 85541 h 119"/>
                  <a:gd name="T80" fmla="*/ 504691 w 121"/>
                  <a:gd name="T81" fmla="*/ 17108 h 119"/>
                  <a:gd name="T82" fmla="*/ 581678 w 121"/>
                  <a:gd name="T83" fmla="*/ 34216 h 119"/>
                  <a:gd name="T84" fmla="*/ 701436 w 121"/>
                  <a:gd name="T85" fmla="*/ 162528 h 119"/>
                  <a:gd name="T86" fmla="*/ 838301 w 121"/>
                  <a:gd name="T87" fmla="*/ 171082 h 119"/>
                  <a:gd name="T88" fmla="*/ 906734 w 121"/>
                  <a:gd name="T89" fmla="*/ 188190 h 119"/>
                  <a:gd name="T90" fmla="*/ 1000829 w 121"/>
                  <a:gd name="T91" fmla="*/ 213852 h 1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1"/>
                  <a:gd name="T139" fmla="*/ 0 h 119"/>
                  <a:gd name="T140" fmla="*/ 121 w 121"/>
                  <a:gd name="T141" fmla="*/ 119 h 1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1" h="119">
                    <a:moveTo>
                      <a:pt x="120" y="35"/>
                    </a:moveTo>
                    <a:lnTo>
                      <a:pt x="118" y="37"/>
                    </a:lnTo>
                    <a:lnTo>
                      <a:pt x="115" y="43"/>
                    </a:lnTo>
                    <a:lnTo>
                      <a:pt x="113" y="48"/>
                    </a:lnTo>
                    <a:lnTo>
                      <a:pt x="108" y="52"/>
                    </a:lnTo>
                    <a:lnTo>
                      <a:pt x="104" y="53"/>
                    </a:lnTo>
                    <a:lnTo>
                      <a:pt x="97" y="47"/>
                    </a:lnTo>
                    <a:lnTo>
                      <a:pt x="95" y="46"/>
                    </a:lnTo>
                    <a:lnTo>
                      <a:pt x="95" y="48"/>
                    </a:lnTo>
                    <a:lnTo>
                      <a:pt x="95" y="50"/>
                    </a:lnTo>
                    <a:lnTo>
                      <a:pt x="96" y="53"/>
                    </a:lnTo>
                    <a:lnTo>
                      <a:pt x="95" y="66"/>
                    </a:lnTo>
                    <a:lnTo>
                      <a:pt x="101" y="71"/>
                    </a:lnTo>
                    <a:lnTo>
                      <a:pt x="101" y="76"/>
                    </a:lnTo>
                    <a:lnTo>
                      <a:pt x="99" y="78"/>
                    </a:lnTo>
                    <a:lnTo>
                      <a:pt x="97" y="79"/>
                    </a:lnTo>
                    <a:lnTo>
                      <a:pt x="97" y="82"/>
                    </a:lnTo>
                    <a:lnTo>
                      <a:pt x="98" y="84"/>
                    </a:lnTo>
                    <a:lnTo>
                      <a:pt x="100" y="84"/>
                    </a:lnTo>
                    <a:lnTo>
                      <a:pt x="105" y="87"/>
                    </a:lnTo>
                    <a:lnTo>
                      <a:pt x="105" y="91"/>
                    </a:lnTo>
                    <a:lnTo>
                      <a:pt x="104" y="94"/>
                    </a:lnTo>
                    <a:lnTo>
                      <a:pt x="96" y="93"/>
                    </a:lnTo>
                    <a:lnTo>
                      <a:pt x="93" y="91"/>
                    </a:lnTo>
                    <a:lnTo>
                      <a:pt x="93" y="88"/>
                    </a:lnTo>
                    <a:lnTo>
                      <a:pt x="92" y="86"/>
                    </a:lnTo>
                    <a:lnTo>
                      <a:pt x="88" y="89"/>
                    </a:lnTo>
                    <a:lnTo>
                      <a:pt x="84" y="89"/>
                    </a:lnTo>
                    <a:lnTo>
                      <a:pt x="80" y="84"/>
                    </a:lnTo>
                    <a:lnTo>
                      <a:pt x="80" y="82"/>
                    </a:lnTo>
                    <a:lnTo>
                      <a:pt x="80" y="80"/>
                    </a:lnTo>
                    <a:lnTo>
                      <a:pt x="78" y="78"/>
                    </a:lnTo>
                    <a:lnTo>
                      <a:pt x="74" y="78"/>
                    </a:lnTo>
                    <a:lnTo>
                      <a:pt x="72" y="80"/>
                    </a:lnTo>
                    <a:lnTo>
                      <a:pt x="72" y="82"/>
                    </a:lnTo>
                    <a:lnTo>
                      <a:pt x="69" y="84"/>
                    </a:lnTo>
                    <a:lnTo>
                      <a:pt x="69" y="87"/>
                    </a:lnTo>
                    <a:lnTo>
                      <a:pt x="71" y="90"/>
                    </a:lnTo>
                    <a:lnTo>
                      <a:pt x="71" y="93"/>
                    </a:lnTo>
                    <a:lnTo>
                      <a:pt x="68" y="96"/>
                    </a:lnTo>
                    <a:lnTo>
                      <a:pt x="66" y="97"/>
                    </a:lnTo>
                    <a:lnTo>
                      <a:pt x="64" y="100"/>
                    </a:lnTo>
                    <a:lnTo>
                      <a:pt x="64" y="104"/>
                    </a:lnTo>
                    <a:lnTo>
                      <a:pt x="67" y="107"/>
                    </a:lnTo>
                    <a:lnTo>
                      <a:pt x="67" y="110"/>
                    </a:lnTo>
                    <a:lnTo>
                      <a:pt x="66" y="110"/>
                    </a:lnTo>
                    <a:lnTo>
                      <a:pt x="66" y="112"/>
                    </a:lnTo>
                    <a:lnTo>
                      <a:pt x="64" y="112"/>
                    </a:lnTo>
                    <a:lnTo>
                      <a:pt x="59" y="116"/>
                    </a:lnTo>
                    <a:lnTo>
                      <a:pt x="57" y="116"/>
                    </a:lnTo>
                    <a:lnTo>
                      <a:pt x="54" y="117"/>
                    </a:lnTo>
                    <a:lnTo>
                      <a:pt x="52" y="116"/>
                    </a:lnTo>
                    <a:lnTo>
                      <a:pt x="48" y="119"/>
                    </a:lnTo>
                    <a:lnTo>
                      <a:pt x="47" y="118"/>
                    </a:lnTo>
                    <a:lnTo>
                      <a:pt x="47" y="111"/>
                    </a:lnTo>
                    <a:lnTo>
                      <a:pt x="44" y="109"/>
                    </a:lnTo>
                    <a:lnTo>
                      <a:pt x="44" y="108"/>
                    </a:lnTo>
                    <a:lnTo>
                      <a:pt x="46" y="106"/>
                    </a:lnTo>
                    <a:lnTo>
                      <a:pt x="46" y="103"/>
                    </a:lnTo>
                    <a:lnTo>
                      <a:pt x="41" y="97"/>
                    </a:lnTo>
                    <a:lnTo>
                      <a:pt x="37" y="89"/>
                    </a:lnTo>
                    <a:lnTo>
                      <a:pt x="35" y="89"/>
                    </a:lnTo>
                    <a:lnTo>
                      <a:pt x="32" y="88"/>
                    </a:lnTo>
                    <a:lnTo>
                      <a:pt x="27" y="81"/>
                    </a:lnTo>
                    <a:lnTo>
                      <a:pt x="27" y="78"/>
                    </a:lnTo>
                    <a:lnTo>
                      <a:pt x="25" y="75"/>
                    </a:lnTo>
                    <a:lnTo>
                      <a:pt x="24" y="75"/>
                    </a:lnTo>
                    <a:lnTo>
                      <a:pt x="22" y="76"/>
                    </a:lnTo>
                    <a:lnTo>
                      <a:pt x="22" y="81"/>
                    </a:lnTo>
                    <a:lnTo>
                      <a:pt x="22" y="83"/>
                    </a:lnTo>
                    <a:lnTo>
                      <a:pt x="20" y="83"/>
                    </a:lnTo>
                    <a:lnTo>
                      <a:pt x="19" y="81"/>
                    </a:lnTo>
                    <a:lnTo>
                      <a:pt x="19" y="79"/>
                    </a:lnTo>
                    <a:lnTo>
                      <a:pt x="17" y="75"/>
                    </a:lnTo>
                    <a:lnTo>
                      <a:pt x="17" y="73"/>
                    </a:lnTo>
                    <a:lnTo>
                      <a:pt x="15" y="72"/>
                    </a:lnTo>
                    <a:lnTo>
                      <a:pt x="17" y="73"/>
                    </a:lnTo>
                    <a:lnTo>
                      <a:pt x="18" y="72"/>
                    </a:lnTo>
                    <a:lnTo>
                      <a:pt x="19" y="66"/>
                    </a:lnTo>
                    <a:lnTo>
                      <a:pt x="17" y="63"/>
                    </a:lnTo>
                    <a:lnTo>
                      <a:pt x="17" y="57"/>
                    </a:lnTo>
                    <a:lnTo>
                      <a:pt x="20" y="54"/>
                    </a:lnTo>
                    <a:lnTo>
                      <a:pt x="19" y="49"/>
                    </a:lnTo>
                    <a:lnTo>
                      <a:pt x="17" y="46"/>
                    </a:lnTo>
                    <a:lnTo>
                      <a:pt x="15" y="40"/>
                    </a:lnTo>
                    <a:lnTo>
                      <a:pt x="14" y="36"/>
                    </a:lnTo>
                    <a:lnTo>
                      <a:pt x="11" y="35"/>
                    </a:lnTo>
                    <a:lnTo>
                      <a:pt x="6" y="25"/>
                    </a:lnTo>
                    <a:lnTo>
                      <a:pt x="2" y="22"/>
                    </a:lnTo>
                    <a:lnTo>
                      <a:pt x="0" y="19"/>
                    </a:lnTo>
                    <a:lnTo>
                      <a:pt x="2" y="15"/>
                    </a:lnTo>
                    <a:lnTo>
                      <a:pt x="4" y="14"/>
                    </a:lnTo>
                    <a:lnTo>
                      <a:pt x="5" y="10"/>
                    </a:lnTo>
                    <a:lnTo>
                      <a:pt x="1" y="7"/>
                    </a:lnTo>
                    <a:lnTo>
                      <a:pt x="1" y="4"/>
                    </a:lnTo>
                    <a:lnTo>
                      <a:pt x="2" y="3"/>
                    </a:lnTo>
                    <a:lnTo>
                      <a:pt x="12" y="3"/>
                    </a:lnTo>
                    <a:lnTo>
                      <a:pt x="16" y="9"/>
                    </a:lnTo>
                    <a:lnTo>
                      <a:pt x="16" y="11"/>
                    </a:lnTo>
                    <a:lnTo>
                      <a:pt x="23" y="19"/>
                    </a:lnTo>
                    <a:lnTo>
                      <a:pt x="25" y="19"/>
                    </a:lnTo>
                    <a:lnTo>
                      <a:pt x="26" y="21"/>
                    </a:lnTo>
                    <a:lnTo>
                      <a:pt x="28" y="21"/>
                    </a:lnTo>
                    <a:lnTo>
                      <a:pt x="30" y="19"/>
                    </a:lnTo>
                    <a:lnTo>
                      <a:pt x="32" y="19"/>
                    </a:lnTo>
                    <a:lnTo>
                      <a:pt x="33" y="21"/>
                    </a:lnTo>
                    <a:lnTo>
                      <a:pt x="37" y="21"/>
                    </a:lnTo>
                    <a:lnTo>
                      <a:pt x="38" y="23"/>
                    </a:lnTo>
                    <a:lnTo>
                      <a:pt x="40" y="23"/>
                    </a:lnTo>
                    <a:lnTo>
                      <a:pt x="42" y="21"/>
                    </a:lnTo>
                    <a:lnTo>
                      <a:pt x="47" y="21"/>
                    </a:lnTo>
                    <a:lnTo>
                      <a:pt x="48" y="17"/>
                    </a:lnTo>
                    <a:lnTo>
                      <a:pt x="46" y="13"/>
                    </a:lnTo>
                    <a:lnTo>
                      <a:pt x="45" y="11"/>
                    </a:lnTo>
                    <a:lnTo>
                      <a:pt x="47" y="8"/>
                    </a:lnTo>
                    <a:lnTo>
                      <a:pt x="54" y="13"/>
                    </a:lnTo>
                    <a:lnTo>
                      <a:pt x="58" y="13"/>
                    </a:lnTo>
                    <a:lnTo>
                      <a:pt x="60" y="10"/>
                    </a:lnTo>
                    <a:lnTo>
                      <a:pt x="59" y="7"/>
                    </a:lnTo>
                    <a:lnTo>
                      <a:pt x="59" y="4"/>
                    </a:lnTo>
                    <a:lnTo>
                      <a:pt x="59" y="2"/>
                    </a:lnTo>
                    <a:lnTo>
                      <a:pt x="63" y="0"/>
                    </a:lnTo>
                    <a:lnTo>
                      <a:pt x="65" y="0"/>
                    </a:lnTo>
                    <a:lnTo>
                      <a:pt x="68" y="4"/>
                    </a:lnTo>
                    <a:lnTo>
                      <a:pt x="72" y="6"/>
                    </a:lnTo>
                    <a:lnTo>
                      <a:pt x="80" y="13"/>
                    </a:lnTo>
                    <a:lnTo>
                      <a:pt x="82" y="19"/>
                    </a:lnTo>
                    <a:lnTo>
                      <a:pt x="86" y="22"/>
                    </a:lnTo>
                    <a:lnTo>
                      <a:pt x="95" y="22"/>
                    </a:lnTo>
                    <a:lnTo>
                      <a:pt x="98" y="20"/>
                    </a:lnTo>
                    <a:lnTo>
                      <a:pt x="100" y="20"/>
                    </a:lnTo>
                    <a:lnTo>
                      <a:pt x="102" y="21"/>
                    </a:lnTo>
                    <a:lnTo>
                      <a:pt x="106" y="22"/>
                    </a:lnTo>
                    <a:lnTo>
                      <a:pt x="111" y="22"/>
                    </a:lnTo>
                    <a:lnTo>
                      <a:pt x="114" y="25"/>
                    </a:lnTo>
                    <a:lnTo>
                      <a:pt x="117" y="25"/>
                    </a:lnTo>
                    <a:lnTo>
                      <a:pt x="121" y="28"/>
                    </a:lnTo>
                    <a:lnTo>
                      <a:pt x="120" y="35"/>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1" name="Freeform 26"/>
              <p:cNvSpPr>
                <a:spLocks noEditPoints="1"/>
              </p:cNvSpPr>
              <p:nvPr/>
            </p:nvSpPr>
            <p:spPr bwMode="auto">
              <a:xfrm>
                <a:off x="4601555" y="2329976"/>
                <a:ext cx="325056" cy="470475"/>
              </a:xfrm>
              <a:custGeom>
                <a:avLst/>
                <a:gdLst>
                  <a:gd name="T0" fmla="*/ 299394 w 38"/>
                  <a:gd name="T1" fmla="*/ 239515 h 55"/>
                  <a:gd name="T2" fmla="*/ 290840 w 38"/>
                  <a:gd name="T3" fmla="*/ 239515 h 55"/>
                  <a:gd name="T4" fmla="*/ 273731 w 38"/>
                  <a:gd name="T5" fmla="*/ 256623 h 55"/>
                  <a:gd name="T6" fmla="*/ 248069 w 38"/>
                  <a:gd name="T7" fmla="*/ 256623 h 55"/>
                  <a:gd name="T8" fmla="*/ 248069 w 38"/>
                  <a:gd name="T9" fmla="*/ 290839 h 55"/>
                  <a:gd name="T10" fmla="*/ 222407 w 38"/>
                  <a:gd name="T11" fmla="*/ 325055 h 55"/>
                  <a:gd name="T12" fmla="*/ 222407 w 38"/>
                  <a:gd name="T13" fmla="*/ 359272 h 55"/>
                  <a:gd name="T14" fmla="*/ 248069 w 38"/>
                  <a:gd name="T15" fmla="*/ 367826 h 55"/>
                  <a:gd name="T16" fmla="*/ 265177 w 38"/>
                  <a:gd name="T17" fmla="*/ 393488 h 55"/>
                  <a:gd name="T18" fmla="*/ 265177 w 38"/>
                  <a:gd name="T19" fmla="*/ 419150 h 55"/>
                  <a:gd name="T20" fmla="*/ 230961 w 38"/>
                  <a:gd name="T21" fmla="*/ 436259 h 55"/>
                  <a:gd name="T22" fmla="*/ 222407 w 38"/>
                  <a:gd name="T23" fmla="*/ 453367 h 55"/>
                  <a:gd name="T24" fmla="*/ 188190 w 38"/>
                  <a:gd name="T25" fmla="*/ 470475 h 55"/>
                  <a:gd name="T26" fmla="*/ 128312 w 38"/>
                  <a:gd name="T27" fmla="*/ 419150 h 55"/>
                  <a:gd name="T28" fmla="*/ 128312 w 38"/>
                  <a:gd name="T29" fmla="*/ 376380 h 55"/>
                  <a:gd name="T30" fmla="*/ 119757 w 38"/>
                  <a:gd name="T31" fmla="*/ 316501 h 55"/>
                  <a:gd name="T32" fmla="*/ 111203 w 38"/>
                  <a:gd name="T33" fmla="*/ 299393 h 55"/>
                  <a:gd name="T34" fmla="*/ 42771 w 38"/>
                  <a:gd name="T35" fmla="*/ 230960 h 55"/>
                  <a:gd name="T36" fmla="*/ 17108 w 38"/>
                  <a:gd name="T37" fmla="*/ 230960 h 55"/>
                  <a:gd name="T38" fmla="*/ 34216 w 38"/>
                  <a:gd name="T39" fmla="*/ 213852 h 55"/>
                  <a:gd name="T40" fmla="*/ 59879 w 38"/>
                  <a:gd name="T41" fmla="*/ 196744 h 55"/>
                  <a:gd name="T42" fmla="*/ 102649 w 38"/>
                  <a:gd name="T43" fmla="*/ 196744 h 55"/>
                  <a:gd name="T44" fmla="*/ 119757 w 38"/>
                  <a:gd name="T45" fmla="*/ 179636 h 55"/>
                  <a:gd name="T46" fmla="*/ 145420 w 38"/>
                  <a:gd name="T47" fmla="*/ 179636 h 55"/>
                  <a:gd name="T48" fmla="*/ 162528 w 38"/>
                  <a:gd name="T49" fmla="*/ 153974 h 55"/>
                  <a:gd name="T50" fmla="*/ 162528 w 38"/>
                  <a:gd name="T51" fmla="*/ 111203 h 55"/>
                  <a:gd name="T52" fmla="*/ 171082 w 38"/>
                  <a:gd name="T53" fmla="*/ 76987 h 55"/>
                  <a:gd name="T54" fmla="*/ 188190 w 38"/>
                  <a:gd name="T55" fmla="*/ 51325 h 55"/>
                  <a:gd name="T56" fmla="*/ 188190 w 38"/>
                  <a:gd name="T57" fmla="*/ 25662 h 55"/>
                  <a:gd name="T58" fmla="*/ 213853 w 38"/>
                  <a:gd name="T59" fmla="*/ 17108 h 55"/>
                  <a:gd name="T60" fmla="*/ 230961 w 38"/>
                  <a:gd name="T61" fmla="*/ 0 h 55"/>
                  <a:gd name="T62" fmla="*/ 248069 w 38"/>
                  <a:gd name="T63" fmla="*/ 0 h 55"/>
                  <a:gd name="T64" fmla="*/ 265177 w 38"/>
                  <a:gd name="T65" fmla="*/ 25662 h 55"/>
                  <a:gd name="T66" fmla="*/ 265177 w 38"/>
                  <a:gd name="T67" fmla="*/ 59879 h 55"/>
                  <a:gd name="T68" fmla="*/ 239515 w 38"/>
                  <a:gd name="T69" fmla="*/ 119757 h 55"/>
                  <a:gd name="T70" fmla="*/ 239515 w 38"/>
                  <a:gd name="T71" fmla="*/ 136865 h 55"/>
                  <a:gd name="T72" fmla="*/ 239515 w 38"/>
                  <a:gd name="T73" fmla="*/ 145420 h 55"/>
                  <a:gd name="T74" fmla="*/ 282285 w 38"/>
                  <a:gd name="T75" fmla="*/ 153974 h 55"/>
                  <a:gd name="T76" fmla="*/ 325056 w 38"/>
                  <a:gd name="T77" fmla="*/ 188190 h 55"/>
                  <a:gd name="T78" fmla="*/ 299394 w 38"/>
                  <a:gd name="T79" fmla="*/ 239515 h 55"/>
                  <a:gd name="T80" fmla="*/ 0 w 38"/>
                  <a:gd name="T81" fmla="*/ 222406 h 55"/>
                  <a:gd name="T82" fmla="*/ 0 w 38"/>
                  <a:gd name="T83" fmla="*/ 222406 h 55"/>
                  <a:gd name="T84" fmla="*/ 17108 w 38"/>
                  <a:gd name="T85" fmla="*/ 230960 h 55"/>
                  <a:gd name="T86" fmla="*/ 17108 w 38"/>
                  <a:gd name="T87" fmla="*/ 230960 h 55"/>
                  <a:gd name="T88" fmla="*/ 0 w 38"/>
                  <a:gd name="T89" fmla="*/ 222406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
                  <a:gd name="T136" fmla="*/ 0 h 55"/>
                  <a:gd name="T137" fmla="*/ 38 w 38"/>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 h="55">
                    <a:moveTo>
                      <a:pt x="35" y="28"/>
                    </a:moveTo>
                    <a:lnTo>
                      <a:pt x="34" y="28"/>
                    </a:lnTo>
                    <a:lnTo>
                      <a:pt x="32" y="30"/>
                    </a:lnTo>
                    <a:lnTo>
                      <a:pt x="29" y="30"/>
                    </a:lnTo>
                    <a:lnTo>
                      <a:pt x="29" y="34"/>
                    </a:lnTo>
                    <a:lnTo>
                      <a:pt x="26" y="38"/>
                    </a:lnTo>
                    <a:lnTo>
                      <a:pt x="26" y="42"/>
                    </a:lnTo>
                    <a:lnTo>
                      <a:pt x="29" y="43"/>
                    </a:lnTo>
                    <a:lnTo>
                      <a:pt x="31" y="46"/>
                    </a:lnTo>
                    <a:lnTo>
                      <a:pt x="31" y="49"/>
                    </a:lnTo>
                    <a:lnTo>
                      <a:pt x="27" y="51"/>
                    </a:lnTo>
                    <a:lnTo>
                      <a:pt x="26" y="53"/>
                    </a:lnTo>
                    <a:lnTo>
                      <a:pt x="22" y="55"/>
                    </a:lnTo>
                    <a:lnTo>
                      <a:pt x="15" y="49"/>
                    </a:lnTo>
                    <a:lnTo>
                      <a:pt x="15" y="44"/>
                    </a:lnTo>
                    <a:lnTo>
                      <a:pt x="14" y="37"/>
                    </a:lnTo>
                    <a:lnTo>
                      <a:pt x="13" y="35"/>
                    </a:lnTo>
                    <a:lnTo>
                      <a:pt x="5" y="27"/>
                    </a:lnTo>
                    <a:lnTo>
                      <a:pt x="2" y="27"/>
                    </a:lnTo>
                    <a:lnTo>
                      <a:pt x="4" y="25"/>
                    </a:lnTo>
                    <a:lnTo>
                      <a:pt x="7" y="23"/>
                    </a:lnTo>
                    <a:lnTo>
                      <a:pt x="12" y="23"/>
                    </a:lnTo>
                    <a:lnTo>
                      <a:pt x="14" y="21"/>
                    </a:lnTo>
                    <a:lnTo>
                      <a:pt x="17" y="21"/>
                    </a:lnTo>
                    <a:lnTo>
                      <a:pt x="19" y="18"/>
                    </a:lnTo>
                    <a:lnTo>
                      <a:pt x="19" y="13"/>
                    </a:lnTo>
                    <a:lnTo>
                      <a:pt x="20" y="9"/>
                    </a:lnTo>
                    <a:lnTo>
                      <a:pt x="22" y="6"/>
                    </a:lnTo>
                    <a:lnTo>
                      <a:pt x="22" y="3"/>
                    </a:lnTo>
                    <a:lnTo>
                      <a:pt x="25" y="2"/>
                    </a:lnTo>
                    <a:lnTo>
                      <a:pt x="27" y="0"/>
                    </a:lnTo>
                    <a:lnTo>
                      <a:pt x="29" y="0"/>
                    </a:lnTo>
                    <a:lnTo>
                      <a:pt x="31" y="3"/>
                    </a:lnTo>
                    <a:lnTo>
                      <a:pt x="31" y="7"/>
                    </a:lnTo>
                    <a:lnTo>
                      <a:pt x="28" y="14"/>
                    </a:lnTo>
                    <a:lnTo>
                      <a:pt x="28" y="16"/>
                    </a:lnTo>
                    <a:lnTo>
                      <a:pt x="28" y="17"/>
                    </a:lnTo>
                    <a:lnTo>
                      <a:pt x="33" y="18"/>
                    </a:lnTo>
                    <a:lnTo>
                      <a:pt x="38" y="22"/>
                    </a:lnTo>
                    <a:lnTo>
                      <a:pt x="35" y="28"/>
                    </a:lnTo>
                    <a:moveTo>
                      <a:pt x="0" y="26"/>
                    </a:moveTo>
                    <a:lnTo>
                      <a:pt x="0" y="26"/>
                    </a:lnTo>
                    <a:lnTo>
                      <a:pt x="2" y="27"/>
                    </a:lnTo>
                    <a:lnTo>
                      <a:pt x="0" y="26"/>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2" name="Freeform 27"/>
              <p:cNvSpPr>
                <a:spLocks noEditPoints="1"/>
              </p:cNvSpPr>
              <p:nvPr/>
            </p:nvSpPr>
            <p:spPr bwMode="auto">
              <a:xfrm>
                <a:off x="4550230" y="3536103"/>
                <a:ext cx="641557" cy="581678"/>
              </a:xfrm>
              <a:custGeom>
                <a:avLst/>
                <a:gdLst>
                  <a:gd name="T0" fmla="*/ 402042 w 75"/>
                  <a:gd name="T1" fmla="*/ 34216 h 68"/>
                  <a:gd name="T2" fmla="*/ 427705 w 75"/>
                  <a:gd name="T3" fmla="*/ 0 h 68"/>
                  <a:gd name="T4" fmla="*/ 487583 w 75"/>
                  <a:gd name="T5" fmla="*/ 17108 h 68"/>
                  <a:gd name="T6" fmla="*/ 496137 w 75"/>
                  <a:gd name="T7" fmla="*/ 68433 h 68"/>
                  <a:gd name="T8" fmla="*/ 581678 w 75"/>
                  <a:gd name="T9" fmla="*/ 136865 h 68"/>
                  <a:gd name="T10" fmla="*/ 598787 w 75"/>
                  <a:gd name="T11" fmla="*/ 205298 h 68"/>
                  <a:gd name="T12" fmla="*/ 564570 w 75"/>
                  <a:gd name="T13" fmla="*/ 239514 h 68"/>
                  <a:gd name="T14" fmla="*/ 530354 w 75"/>
                  <a:gd name="T15" fmla="*/ 248069 h 68"/>
                  <a:gd name="T16" fmla="*/ 556016 w 75"/>
                  <a:gd name="T17" fmla="*/ 273731 h 68"/>
                  <a:gd name="T18" fmla="*/ 598787 w 75"/>
                  <a:gd name="T19" fmla="*/ 256623 h 68"/>
                  <a:gd name="T20" fmla="*/ 624449 w 75"/>
                  <a:gd name="T21" fmla="*/ 367826 h 68"/>
                  <a:gd name="T22" fmla="*/ 641557 w 75"/>
                  <a:gd name="T23" fmla="*/ 402042 h 68"/>
                  <a:gd name="T24" fmla="*/ 581678 w 75"/>
                  <a:gd name="T25" fmla="*/ 419150 h 68"/>
                  <a:gd name="T26" fmla="*/ 487583 w 75"/>
                  <a:gd name="T27" fmla="*/ 496137 h 68"/>
                  <a:gd name="T28" fmla="*/ 410596 w 75"/>
                  <a:gd name="T29" fmla="*/ 479029 h 68"/>
                  <a:gd name="T30" fmla="*/ 367826 w 75"/>
                  <a:gd name="T31" fmla="*/ 461921 h 68"/>
                  <a:gd name="T32" fmla="*/ 359272 w 75"/>
                  <a:gd name="T33" fmla="*/ 487583 h 68"/>
                  <a:gd name="T34" fmla="*/ 290839 w 75"/>
                  <a:gd name="T35" fmla="*/ 556016 h 68"/>
                  <a:gd name="T36" fmla="*/ 248069 w 75"/>
                  <a:gd name="T37" fmla="*/ 564570 h 68"/>
                  <a:gd name="T38" fmla="*/ 153974 w 75"/>
                  <a:gd name="T39" fmla="*/ 521799 h 68"/>
                  <a:gd name="T40" fmla="*/ 102649 w 75"/>
                  <a:gd name="T41" fmla="*/ 564570 h 68"/>
                  <a:gd name="T42" fmla="*/ 111203 w 75"/>
                  <a:gd name="T43" fmla="*/ 513245 h 68"/>
                  <a:gd name="T44" fmla="*/ 94095 w 75"/>
                  <a:gd name="T45" fmla="*/ 470475 h 68"/>
                  <a:gd name="T46" fmla="*/ 68433 w 75"/>
                  <a:gd name="T47" fmla="*/ 436258 h 68"/>
                  <a:gd name="T48" fmla="*/ 94095 w 75"/>
                  <a:gd name="T49" fmla="*/ 342164 h 68"/>
                  <a:gd name="T50" fmla="*/ 42770 w 75"/>
                  <a:gd name="T51" fmla="*/ 325055 h 68"/>
                  <a:gd name="T52" fmla="*/ 8554 w 75"/>
                  <a:gd name="T53" fmla="*/ 325055 h 68"/>
                  <a:gd name="T54" fmla="*/ 0 w 75"/>
                  <a:gd name="T55" fmla="*/ 290839 h 68"/>
                  <a:gd name="T56" fmla="*/ 25662 w 75"/>
                  <a:gd name="T57" fmla="*/ 239514 h 68"/>
                  <a:gd name="T58" fmla="*/ 94095 w 75"/>
                  <a:gd name="T59" fmla="*/ 222406 h 68"/>
                  <a:gd name="T60" fmla="*/ 119757 w 75"/>
                  <a:gd name="T61" fmla="*/ 239514 h 68"/>
                  <a:gd name="T62" fmla="*/ 162528 w 75"/>
                  <a:gd name="T63" fmla="*/ 222406 h 68"/>
                  <a:gd name="T64" fmla="*/ 171082 w 75"/>
                  <a:gd name="T65" fmla="*/ 162528 h 68"/>
                  <a:gd name="T66" fmla="*/ 196744 w 75"/>
                  <a:gd name="T67" fmla="*/ 205298 h 68"/>
                  <a:gd name="T68" fmla="*/ 273731 w 75"/>
                  <a:gd name="T69" fmla="*/ 188190 h 68"/>
                  <a:gd name="T70" fmla="*/ 230960 w 75"/>
                  <a:gd name="T71" fmla="*/ 128311 h 68"/>
                  <a:gd name="T72" fmla="*/ 205298 w 75"/>
                  <a:gd name="T73" fmla="*/ 111203 h 68"/>
                  <a:gd name="T74" fmla="*/ 222406 w 75"/>
                  <a:gd name="T75" fmla="*/ 76987 h 68"/>
                  <a:gd name="T76" fmla="*/ 273731 w 75"/>
                  <a:gd name="T77" fmla="*/ 102649 h 68"/>
                  <a:gd name="T78" fmla="*/ 333610 w 75"/>
                  <a:gd name="T79" fmla="*/ 94095 h 68"/>
                  <a:gd name="T80" fmla="*/ 111203 w 75"/>
                  <a:gd name="T81" fmla="*/ 581678 h 68"/>
                  <a:gd name="T82" fmla="*/ 102649 w 75"/>
                  <a:gd name="T83" fmla="*/ 573124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5"/>
                  <a:gd name="T127" fmla="*/ 0 h 68"/>
                  <a:gd name="T128" fmla="*/ 75 w 75"/>
                  <a:gd name="T129" fmla="*/ 68 h 6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5" h="68">
                    <a:moveTo>
                      <a:pt x="39" y="11"/>
                    </a:moveTo>
                    <a:lnTo>
                      <a:pt x="47" y="4"/>
                    </a:lnTo>
                    <a:lnTo>
                      <a:pt x="48" y="1"/>
                    </a:lnTo>
                    <a:lnTo>
                      <a:pt x="50" y="0"/>
                    </a:lnTo>
                    <a:lnTo>
                      <a:pt x="54" y="0"/>
                    </a:lnTo>
                    <a:lnTo>
                      <a:pt x="57" y="2"/>
                    </a:lnTo>
                    <a:lnTo>
                      <a:pt x="58" y="6"/>
                    </a:lnTo>
                    <a:lnTo>
                      <a:pt x="58" y="8"/>
                    </a:lnTo>
                    <a:lnTo>
                      <a:pt x="66" y="16"/>
                    </a:lnTo>
                    <a:lnTo>
                      <a:pt x="68" y="16"/>
                    </a:lnTo>
                    <a:lnTo>
                      <a:pt x="70" y="21"/>
                    </a:lnTo>
                    <a:lnTo>
                      <a:pt x="70" y="24"/>
                    </a:lnTo>
                    <a:lnTo>
                      <a:pt x="68" y="26"/>
                    </a:lnTo>
                    <a:lnTo>
                      <a:pt x="66" y="28"/>
                    </a:lnTo>
                    <a:lnTo>
                      <a:pt x="64" y="28"/>
                    </a:lnTo>
                    <a:lnTo>
                      <a:pt x="62" y="29"/>
                    </a:lnTo>
                    <a:lnTo>
                      <a:pt x="62" y="32"/>
                    </a:lnTo>
                    <a:lnTo>
                      <a:pt x="65" y="32"/>
                    </a:lnTo>
                    <a:lnTo>
                      <a:pt x="67" y="30"/>
                    </a:lnTo>
                    <a:lnTo>
                      <a:pt x="70" y="30"/>
                    </a:lnTo>
                    <a:lnTo>
                      <a:pt x="70" y="40"/>
                    </a:lnTo>
                    <a:lnTo>
                      <a:pt x="73" y="43"/>
                    </a:lnTo>
                    <a:lnTo>
                      <a:pt x="74" y="45"/>
                    </a:lnTo>
                    <a:lnTo>
                      <a:pt x="75" y="47"/>
                    </a:lnTo>
                    <a:lnTo>
                      <a:pt x="73" y="47"/>
                    </a:lnTo>
                    <a:lnTo>
                      <a:pt x="68" y="49"/>
                    </a:lnTo>
                    <a:lnTo>
                      <a:pt x="65" y="52"/>
                    </a:lnTo>
                    <a:lnTo>
                      <a:pt x="57" y="58"/>
                    </a:lnTo>
                    <a:lnTo>
                      <a:pt x="51" y="58"/>
                    </a:lnTo>
                    <a:lnTo>
                      <a:pt x="48" y="56"/>
                    </a:lnTo>
                    <a:lnTo>
                      <a:pt x="45" y="54"/>
                    </a:lnTo>
                    <a:lnTo>
                      <a:pt x="43" y="54"/>
                    </a:lnTo>
                    <a:lnTo>
                      <a:pt x="42" y="55"/>
                    </a:lnTo>
                    <a:lnTo>
                      <a:pt x="42" y="57"/>
                    </a:lnTo>
                    <a:lnTo>
                      <a:pt x="39" y="59"/>
                    </a:lnTo>
                    <a:lnTo>
                      <a:pt x="34" y="65"/>
                    </a:lnTo>
                    <a:lnTo>
                      <a:pt x="31" y="66"/>
                    </a:lnTo>
                    <a:lnTo>
                      <a:pt x="29" y="66"/>
                    </a:lnTo>
                    <a:lnTo>
                      <a:pt x="23" y="61"/>
                    </a:lnTo>
                    <a:lnTo>
                      <a:pt x="18" y="61"/>
                    </a:lnTo>
                    <a:lnTo>
                      <a:pt x="15" y="62"/>
                    </a:lnTo>
                    <a:lnTo>
                      <a:pt x="12" y="66"/>
                    </a:lnTo>
                    <a:lnTo>
                      <a:pt x="12" y="61"/>
                    </a:lnTo>
                    <a:lnTo>
                      <a:pt x="13" y="60"/>
                    </a:lnTo>
                    <a:lnTo>
                      <a:pt x="13" y="55"/>
                    </a:lnTo>
                    <a:lnTo>
                      <a:pt x="11" y="55"/>
                    </a:lnTo>
                    <a:lnTo>
                      <a:pt x="8" y="53"/>
                    </a:lnTo>
                    <a:lnTo>
                      <a:pt x="8" y="51"/>
                    </a:lnTo>
                    <a:lnTo>
                      <a:pt x="11" y="43"/>
                    </a:lnTo>
                    <a:lnTo>
                      <a:pt x="11" y="40"/>
                    </a:lnTo>
                    <a:lnTo>
                      <a:pt x="10" y="38"/>
                    </a:lnTo>
                    <a:lnTo>
                      <a:pt x="5" y="38"/>
                    </a:lnTo>
                    <a:lnTo>
                      <a:pt x="4" y="39"/>
                    </a:lnTo>
                    <a:lnTo>
                      <a:pt x="1" y="38"/>
                    </a:lnTo>
                    <a:lnTo>
                      <a:pt x="1" y="35"/>
                    </a:lnTo>
                    <a:lnTo>
                      <a:pt x="0" y="34"/>
                    </a:lnTo>
                    <a:lnTo>
                      <a:pt x="0" y="31"/>
                    </a:lnTo>
                    <a:lnTo>
                      <a:pt x="3" y="28"/>
                    </a:lnTo>
                    <a:lnTo>
                      <a:pt x="8" y="26"/>
                    </a:lnTo>
                    <a:lnTo>
                      <a:pt x="11" y="26"/>
                    </a:lnTo>
                    <a:lnTo>
                      <a:pt x="12" y="27"/>
                    </a:lnTo>
                    <a:lnTo>
                      <a:pt x="14" y="28"/>
                    </a:lnTo>
                    <a:lnTo>
                      <a:pt x="17" y="28"/>
                    </a:lnTo>
                    <a:lnTo>
                      <a:pt x="19" y="26"/>
                    </a:lnTo>
                    <a:lnTo>
                      <a:pt x="20" y="24"/>
                    </a:lnTo>
                    <a:lnTo>
                      <a:pt x="20" y="19"/>
                    </a:lnTo>
                    <a:lnTo>
                      <a:pt x="20" y="22"/>
                    </a:lnTo>
                    <a:lnTo>
                      <a:pt x="23" y="24"/>
                    </a:lnTo>
                    <a:lnTo>
                      <a:pt x="31" y="25"/>
                    </a:lnTo>
                    <a:lnTo>
                      <a:pt x="32" y="22"/>
                    </a:lnTo>
                    <a:lnTo>
                      <a:pt x="32" y="18"/>
                    </a:lnTo>
                    <a:lnTo>
                      <a:pt x="27" y="15"/>
                    </a:lnTo>
                    <a:lnTo>
                      <a:pt x="25" y="15"/>
                    </a:lnTo>
                    <a:lnTo>
                      <a:pt x="24" y="13"/>
                    </a:lnTo>
                    <a:lnTo>
                      <a:pt x="24" y="10"/>
                    </a:lnTo>
                    <a:lnTo>
                      <a:pt x="26" y="9"/>
                    </a:lnTo>
                    <a:lnTo>
                      <a:pt x="28" y="9"/>
                    </a:lnTo>
                    <a:lnTo>
                      <a:pt x="32" y="12"/>
                    </a:lnTo>
                    <a:lnTo>
                      <a:pt x="37" y="12"/>
                    </a:lnTo>
                    <a:lnTo>
                      <a:pt x="39" y="11"/>
                    </a:lnTo>
                    <a:moveTo>
                      <a:pt x="13" y="68"/>
                    </a:moveTo>
                    <a:lnTo>
                      <a:pt x="13" y="68"/>
                    </a:lnTo>
                    <a:lnTo>
                      <a:pt x="12" y="67"/>
                    </a:lnTo>
                    <a:lnTo>
                      <a:pt x="13" y="6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3" name="Freeform 28"/>
              <p:cNvSpPr/>
              <p:nvPr/>
            </p:nvSpPr>
            <p:spPr bwMode="auto">
              <a:xfrm>
                <a:off x="4738420" y="3168277"/>
                <a:ext cx="487583" cy="504691"/>
              </a:xfrm>
              <a:custGeom>
                <a:avLst/>
                <a:gdLst>
                  <a:gd name="T0" fmla="*/ 325055 w 57"/>
                  <a:gd name="T1" fmla="*/ 8554 h 59"/>
                  <a:gd name="T2" fmla="*/ 376380 w 57"/>
                  <a:gd name="T3" fmla="*/ 59879 h 59"/>
                  <a:gd name="T4" fmla="*/ 410596 w 57"/>
                  <a:gd name="T5" fmla="*/ 59879 h 59"/>
                  <a:gd name="T6" fmla="*/ 444813 w 57"/>
                  <a:gd name="T7" fmla="*/ 85541 h 59"/>
                  <a:gd name="T8" fmla="*/ 487583 w 57"/>
                  <a:gd name="T9" fmla="*/ 128311 h 59"/>
                  <a:gd name="T10" fmla="*/ 487583 w 57"/>
                  <a:gd name="T11" fmla="*/ 153974 h 59"/>
                  <a:gd name="T12" fmla="*/ 470475 w 57"/>
                  <a:gd name="T13" fmla="*/ 162528 h 59"/>
                  <a:gd name="T14" fmla="*/ 410596 w 57"/>
                  <a:gd name="T15" fmla="*/ 205298 h 59"/>
                  <a:gd name="T16" fmla="*/ 333609 w 57"/>
                  <a:gd name="T17" fmla="*/ 205298 h 59"/>
                  <a:gd name="T18" fmla="*/ 307947 w 57"/>
                  <a:gd name="T19" fmla="*/ 213852 h 59"/>
                  <a:gd name="T20" fmla="*/ 299393 w 57"/>
                  <a:gd name="T21" fmla="*/ 230960 h 59"/>
                  <a:gd name="T22" fmla="*/ 316501 w 57"/>
                  <a:gd name="T23" fmla="*/ 239514 h 59"/>
                  <a:gd name="T24" fmla="*/ 307947 w 57"/>
                  <a:gd name="T25" fmla="*/ 256623 h 59"/>
                  <a:gd name="T26" fmla="*/ 299393 w 57"/>
                  <a:gd name="T27" fmla="*/ 265177 h 59"/>
                  <a:gd name="T28" fmla="*/ 299393 w 57"/>
                  <a:gd name="T29" fmla="*/ 290839 h 59"/>
                  <a:gd name="T30" fmla="*/ 316501 w 57"/>
                  <a:gd name="T31" fmla="*/ 307947 h 59"/>
                  <a:gd name="T32" fmla="*/ 359272 w 57"/>
                  <a:gd name="T33" fmla="*/ 342163 h 59"/>
                  <a:gd name="T34" fmla="*/ 384934 w 57"/>
                  <a:gd name="T35" fmla="*/ 384934 h 59"/>
                  <a:gd name="T36" fmla="*/ 393488 w 57"/>
                  <a:gd name="T37" fmla="*/ 402042 h 59"/>
                  <a:gd name="T38" fmla="*/ 393488 w 57"/>
                  <a:gd name="T39" fmla="*/ 504691 h 59"/>
                  <a:gd name="T40" fmla="*/ 376380 w 57"/>
                  <a:gd name="T41" fmla="*/ 504691 h 59"/>
                  <a:gd name="T42" fmla="*/ 307947 w 57"/>
                  <a:gd name="T43" fmla="*/ 436258 h 59"/>
                  <a:gd name="T44" fmla="*/ 307947 w 57"/>
                  <a:gd name="T45" fmla="*/ 419150 h 59"/>
                  <a:gd name="T46" fmla="*/ 299393 w 57"/>
                  <a:gd name="T47" fmla="*/ 384934 h 59"/>
                  <a:gd name="T48" fmla="*/ 273731 w 57"/>
                  <a:gd name="T49" fmla="*/ 367826 h 59"/>
                  <a:gd name="T50" fmla="*/ 239514 w 57"/>
                  <a:gd name="T51" fmla="*/ 367826 h 59"/>
                  <a:gd name="T52" fmla="*/ 222406 w 57"/>
                  <a:gd name="T53" fmla="*/ 376380 h 59"/>
                  <a:gd name="T54" fmla="*/ 213852 w 57"/>
                  <a:gd name="T55" fmla="*/ 402042 h 59"/>
                  <a:gd name="T56" fmla="*/ 145420 w 57"/>
                  <a:gd name="T57" fmla="*/ 461921 h 59"/>
                  <a:gd name="T58" fmla="*/ 128311 w 57"/>
                  <a:gd name="T59" fmla="*/ 470475 h 59"/>
                  <a:gd name="T60" fmla="*/ 85541 w 57"/>
                  <a:gd name="T61" fmla="*/ 470475 h 59"/>
                  <a:gd name="T62" fmla="*/ 51325 w 57"/>
                  <a:gd name="T63" fmla="*/ 444812 h 59"/>
                  <a:gd name="T64" fmla="*/ 34216 w 57"/>
                  <a:gd name="T65" fmla="*/ 444812 h 59"/>
                  <a:gd name="T66" fmla="*/ 51325 w 57"/>
                  <a:gd name="T67" fmla="*/ 427704 h 59"/>
                  <a:gd name="T68" fmla="*/ 51325 w 57"/>
                  <a:gd name="T69" fmla="*/ 384934 h 59"/>
                  <a:gd name="T70" fmla="*/ 0 w 57"/>
                  <a:gd name="T71" fmla="*/ 342163 h 59"/>
                  <a:gd name="T72" fmla="*/ 8554 w 57"/>
                  <a:gd name="T73" fmla="*/ 230960 h 59"/>
                  <a:gd name="T74" fmla="*/ 0 w 57"/>
                  <a:gd name="T75" fmla="*/ 205298 h 59"/>
                  <a:gd name="T76" fmla="*/ 0 w 57"/>
                  <a:gd name="T77" fmla="*/ 188190 h 59"/>
                  <a:gd name="T78" fmla="*/ 0 w 57"/>
                  <a:gd name="T79" fmla="*/ 171082 h 59"/>
                  <a:gd name="T80" fmla="*/ 17108 w 57"/>
                  <a:gd name="T81" fmla="*/ 179636 h 59"/>
                  <a:gd name="T82" fmla="*/ 76987 w 57"/>
                  <a:gd name="T83" fmla="*/ 230960 h 59"/>
                  <a:gd name="T84" fmla="*/ 111203 w 57"/>
                  <a:gd name="T85" fmla="*/ 222406 h 59"/>
                  <a:gd name="T86" fmla="*/ 153974 w 57"/>
                  <a:gd name="T87" fmla="*/ 188190 h 59"/>
                  <a:gd name="T88" fmla="*/ 171082 w 57"/>
                  <a:gd name="T89" fmla="*/ 145419 h 59"/>
                  <a:gd name="T90" fmla="*/ 196744 w 57"/>
                  <a:gd name="T91" fmla="*/ 94095 h 59"/>
                  <a:gd name="T92" fmla="*/ 213852 w 57"/>
                  <a:gd name="T93" fmla="*/ 76987 h 59"/>
                  <a:gd name="T94" fmla="*/ 222406 w 57"/>
                  <a:gd name="T95" fmla="*/ 17108 h 59"/>
                  <a:gd name="T96" fmla="*/ 256623 w 57"/>
                  <a:gd name="T97" fmla="*/ 0 h 59"/>
                  <a:gd name="T98" fmla="*/ 307947 w 57"/>
                  <a:gd name="T99" fmla="*/ 0 h 59"/>
                  <a:gd name="T100" fmla="*/ 325055 w 57"/>
                  <a:gd name="T101" fmla="*/ 8554 h 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
                  <a:gd name="T154" fmla="*/ 0 h 59"/>
                  <a:gd name="T155" fmla="*/ 57 w 57"/>
                  <a:gd name="T156" fmla="*/ 59 h 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 h="59">
                    <a:moveTo>
                      <a:pt x="38" y="1"/>
                    </a:moveTo>
                    <a:lnTo>
                      <a:pt x="44" y="7"/>
                    </a:lnTo>
                    <a:lnTo>
                      <a:pt x="48" y="7"/>
                    </a:lnTo>
                    <a:lnTo>
                      <a:pt x="52" y="10"/>
                    </a:lnTo>
                    <a:lnTo>
                      <a:pt x="57" y="15"/>
                    </a:lnTo>
                    <a:lnTo>
                      <a:pt x="57" y="18"/>
                    </a:lnTo>
                    <a:lnTo>
                      <a:pt x="55" y="19"/>
                    </a:lnTo>
                    <a:lnTo>
                      <a:pt x="48" y="24"/>
                    </a:lnTo>
                    <a:lnTo>
                      <a:pt x="39" y="24"/>
                    </a:lnTo>
                    <a:lnTo>
                      <a:pt x="36" y="25"/>
                    </a:lnTo>
                    <a:lnTo>
                      <a:pt x="35" y="27"/>
                    </a:lnTo>
                    <a:lnTo>
                      <a:pt x="37" y="28"/>
                    </a:lnTo>
                    <a:lnTo>
                      <a:pt x="36" y="30"/>
                    </a:lnTo>
                    <a:lnTo>
                      <a:pt x="35" y="31"/>
                    </a:lnTo>
                    <a:lnTo>
                      <a:pt x="35" y="34"/>
                    </a:lnTo>
                    <a:lnTo>
                      <a:pt x="37" y="36"/>
                    </a:lnTo>
                    <a:lnTo>
                      <a:pt x="42" y="40"/>
                    </a:lnTo>
                    <a:lnTo>
                      <a:pt x="45" y="45"/>
                    </a:lnTo>
                    <a:lnTo>
                      <a:pt x="46" y="47"/>
                    </a:lnTo>
                    <a:lnTo>
                      <a:pt x="46" y="59"/>
                    </a:lnTo>
                    <a:lnTo>
                      <a:pt x="44" y="59"/>
                    </a:lnTo>
                    <a:lnTo>
                      <a:pt x="36" y="51"/>
                    </a:lnTo>
                    <a:lnTo>
                      <a:pt x="36" y="49"/>
                    </a:lnTo>
                    <a:lnTo>
                      <a:pt x="35" y="45"/>
                    </a:lnTo>
                    <a:lnTo>
                      <a:pt x="32" y="43"/>
                    </a:lnTo>
                    <a:lnTo>
                      <a:pt x="28" y="43"/>
                    </a:lnTo>
                    <a:lnTo>
                      <a:pt x="26" y="44"/>
                    </a:lnTo>
                    <a:lnTo>
                      <a:pt x="25" y="47"/>
                    </a:lnTo>
                    <a:lnTo>
                      <a:pt x="17" y="54"/>
                    </a:lnTo>
                    <a:lnTo>
                      <a:pt x="15" y="55"/>
                    </a:lnTo>
                    <a:lnTo>
                      <a:pt x="10" y="55"/>
                    </a:lnTo>
                    <a:lnTo>
                      <a:pt x="6" y="52"/>
                    </a:lnTo>
                    <a:lnTo>
                      <a:pt x="4" y="52"/>
                    </a:lnTo>
                    <a:lnTo>
                      <a:pt x="6" y="50"/>
                    </a:lnTo>
                    <a:lnTo>
                      <a:pt x="6" y="45"/>
                    </a:lnTo>
                    <a:lnTo>
                      <a:pt x="0" y="40"/>
                    </a:lnTo>
                    <a:lnTo>
                      <a:pt x="1" y="27"/>
                    </a:lnTo>
                    <a:lnTo>
                      <a:pt x="0" y="24"/>
                    </a:lnTo>
                    <a:lnTo>
                      <a:pt x="0" y="22"/>
                    </a:lnTo>
                    <a:lnTo>
                      <a:pt x="0" y="20"/>
                    </a:lnTo>
                    <a:lnTo>
                      <a:pt x="2" y="21"/>
                    </a:lnTo>
                    <a:lnTo>
                      <a:pt x="9" y="27"/>
                    </a:lnTo>
                    <a:lnTo>
                      <a:pt x="13" y="26"/>
                    </a:lnTo>
                    <a:lnTo>
                      <a:pt x="18" y="22"/>
                    </a:lnTo>
                    <a:lnTo>
                      <a:pt x="20" y="17"/>
                    </a:lnTo>
                    <a:lnTo>
                      <a:pt x="23" y="11"/>
                    </a:lnTo>
                    <a:lnTo>
                      <a:pt x="25" y="9"/>
                    </a:lnTo>
                    <a:lnTo>
                      <a:pt x="26" y="2"/>
                    </a:lnTo>
                    <a:lnTo>
                      <a:pt x="30" y="0"/>
                    </a:lnTo>
                    <a:lnTo>
                      <a:pt x="36" y="0"/>
                    </a:lnTo>
                    <a:lnTo>
                      <a:pt x="38" y="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4" name="Freeform 29"/>
              <p:cNvSpPr/>
              <p:nvPr/>
            </p:nvSpPr>
            <p:spPr bwMode="auto">
              <a:xfrm>
                <a:off x="4764083" y="2295760"/>
                <a:ext cx="521800" cy="932396"/>
              </a:xfrm>
              <a:custGeom>
                <a:avLst/>
                <a:gdLst>
                  <a:gd name="T0" fmla="*/ 453367 w 61"/>
                  <a:gd name="T1" fmla="*/ 153974 h 109"/>
                  <a:gd name="T2" fmla="*/ 470475 w 61"/>
                  <a:gd name="T3" fmla="*/ 230960 h 109"/>
                  <a:gd name="T4" fmla="*/ 427705 w 61"/>
                  <a:gd name="T5" fmla="*/ 316501 h 109"/>
                  <a:gd name="T6" fmla="*/ 444813 w 61"/>
                  <a:gd name="T7" fmla="*/ 427705 h 109"/>
                  <a:gd name="T8" fmla="*/ 436259 w 61"/>
                  <a:gd name="T9" fmla="*/ 547462 h 109"/>
                  <a:gd name="T10" fmla="*/ 461921 w 61"/>
                  <a:gd name="T11" fmla="*/ 633003 h 109"/>
                  <a:gd name="T12" fmla="*/ 521800 w 61"/>
                  <a:gd name="T13" fmla="*/ 727098 h 109"/>
                  <a:gd name="T14" fmla="*/ 521800 w 61"/>
                  <a:gd name="T15" fmla="*/ 769868 h 109"/>
                  <a:gd name="T16" fmla="*/ 384934 w 61"/>
                  <a:gd name="T17" fmla="*/ 769868 h 109"/>
                  <a:gd name="T18" fmla="*/ 427705 w 61"/>
                  <a:gd name="T19" fmla="*/ 812639 h 109"/>
                  <a:gd name="T20" fmla="*/ 410597 w 61"/>
                  <a:gd name="T21" fmla="*/ 838301 h 109"/>
                  <a:gd name="T22" fmla="*/ 376380 w 61"/>
                  <a:gd name="T23" fmla="*/ 923842 h 109"/>
                  <a:gd name="T24" fmla="*/ 350718 w 61"/>
                  <a:gd name="T25" fmla="*/ 932396 h 109"/>
                  <a:gd name="T26" fmla="*/ 282285 w 61"/>
                  <a:gd name="T27" fmla="*/ 872517 h 109"/>
                  <a:gd name="T28" fmla="*/ 196744 w 61"/>
                  <a:gd name="T29" fmla="*/ 889626 h 109"/>
                  <a:gd name="T30" fmla="*/ 136866 w 61"/>
                  <a:gd name="T31" fmla="*/ 863963 h 109"/>
                  <a:gd name="T32" fmla="*/ 68433 w 61"/>
                  <a:gd name="T33" fmla="*/ 838301 h 109"/>
                  <a:gd name="T34" fmla="*/ 17108 w 61"/>
                  <a:gd name="T35" fmla="*/ 821193 h 109"/>
                  <a:gd name="T36" fmla="*/ 25662 w 61"/>
                  <a:gd name="T37" fmla="*/ 769868 h 109"/>
                  <a:gd name="T38" fmla="*/ 17108 w 61"/>
                  <a:gd name="T39" fmla="*/ 727098 h 109"/>
                  <a:gd name="T40" fmla="*/ 76987 w 61"/>
                  <a:gd name="T41" fmla="*/ 658665 h 109"/>
                  <a:gd name="T42" fmla="*/ 51325 w 61"/>
                  <a:gd name="T43" fmla="*/ 573124 h 109"/>
                  <a:gd name="T44" fmla="*/ 111203 w 61"/>
                  <a:gd name="T45" fmla="*/ 547462 h 109"/>
                  <a:gd name="T46" fmla="*/ 162528 w 61"/>
                  <a:gd name="T47" fmla="*/ 573124 h 109"/>
                  <a:gd name="T48" fmla="*/ 188190 w 61"/>
                  <a:gd name="T49" fmla="*/ 530354 h 109"/>
                  <a:gd name="T50" fmla="*/ 222407 w 61"/>
                  <a:gd name="T51" fmla="*/ 513245 h 109"/>
                  <a:gd name="T52" fmla="*/ 256623 w 61"/>
                  <a:gd name="T53" fmla="*/ 521800 h 109"/>
                  <a:gd name="T54" fmla="*/ 265177 w 61"/>
                  <a:gd name="T55" fmla="*/ 453367 h 109"/>
                  <a:gd name="T56" fmla="*/ 273731 w 61"/>
                  <a:gd name="T57" fmla="*/ 402042 h 109"/>
                  <a:gd name="T58" fmla="*/ 256623 w 61"/>
                  <a:gd name="T59" fmla="*/ 393488 h 109"/>
                  <a:gd name="T60" fmla="*/ 136866 w 61"/>
                  <a:gd name="T61" fmla="*/ 333610 h 109"/>
                  <a:gd name="T62" fmla="*/ 145420 w 61"/>
                  <a:gd name="T63" fmla="*/ 290839 h 109"/>
                  <a:gd name="T64" fmla="*/ 136866 w 61"/>
                  <a:gd name="T65" fmla="*/ 273731 h 109"/>
                  <a:gd name="T66" fmla="*/ 230961 w 61"/>
                  <a:gd name="T67" fmla="*/ 230960 h 109"/>
                  <a:gd name="T68" fmla="*/ 290839 w 61"/>
                  <a:gd name="T69" fmla="*/ 136865 h 109"/>
                  <a:gd name="T70" fmla="*/ 333610 w 61"/>
                  <a:gd name="T71" fmla="*/ 85541 h 109"/>
                  <a:gd name="T72" fmla="*/ 384934 w 61"/>
                  <a:gd name="T73" fmla="*/ 42770 h 109"/>
                  <a:gd name="T74" fmla="*/ 419151 w 61"/>
                  <a:gd name="T75" fmla="*/ 8554 h 109"/>
                  <a:gd name="T76" fmla="*/ 444813 w 61"/>
                  <a:gd name="T77" fmla="*/ 17108 h 109"/>
                  <a:gd name="T78" fmla="*/ 479030 w 61"/>
                  <a:gd name="T79" fmla="*/ 0 h 109"/>
                  <a:gd name="T80" fmla="*/ 496138 w 61"/>
                  <a:gd name="T81" fmla="*/ 42770 h 109"/>
                  <a:gd name="T82" fmla="*/ 479030 w 61"/>
                  <a:gd name="T83" fmla="*/ 111203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1"/>
                  <a:gd name="T127" fmla="*/ 0 h 109"/>
                  <a:gd name="T128" fmla="*/ 61 w 61"/>
                  <a:gd name="T129" fmla="*/ 109 h 10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1" h="109">
                    <a:moveTo>
                      <a:pt x="56" y="13"/>
                    </a:moveTo>
                    <a:lnTo>
                      <a:pt x="53" y="18"/>
                    </a:lnTo>
                    <a:lnTo>
                      <a:pt x="53" y="22"/>
                    </a:lnTo>
                    <a:lnTo>
                      <a:pt x="55" y="27"/>
                    </a:lnTo>
                    <a:lnTo>
                      <a:pt x="53" y="33"/>
                    </a:lnTo>
                    <a:lnTo>
                      <a:pt x="50" y="37"/>
                    </a:lnTo>
                    <a:lnTo>
                      <a:pt x="51" y="43"/>
                    </a:lnTo>
                    <a:lnTo>
                      <a:pt x="52" y="50"/>
                    </a:lnTo>
                    <a:lnTo>
                      <a:pt x="52" y="57"/>
                    </a:lnTo>
                    <a:lnTo>
                      <a:pt x="51" y="64"/>
                    </a:lnTo>
                    <a:lnTo>
                      <a:pt x="55" y="69"/>
                    </a:lnTo>
                    <a:lnTo>
                      <a:pt x="54" y="74"/>
                    </a:lnTo>
                    <a:lnTo>
                      <a:pt x="58" y="81"/>
                    </a:lnTo>
                    <a:lnTo>
                      <a:pt x="61" y="85"/>
                    </a:lnTo>
                    <a:lnTo>
                      <a:pt x="61" y="88"/>
                    </a:lnTo>
                    <a:lnTo>
                      <a:pt x="61" y="90"/>
                    </a:lnTo>
                    <a:lnTo>
                      <a:pt x="45" y="89"/>
                    </a:lnTo>
                    <a:lnTo>
                      <a:pt x="45" y="90"/>
                    </a:lnTo>
                    <a:lnTo>
                      <a:pt x="48" y="92"/>
                    </a:lnTo>
                    <a:lnTo>
                      <a:pt x="50" y="95"/>
                    </a:lnTo>
                    <a:lnTo>
                      <a:pt x="50" y="97"/>
                    </a:lnTo>
                    <a:lnTo>
                      <a:pt x="48" y="98"/>
                    </a:lnTo>
                    <a:lnTo>
                      <a:pt x="44" y="101"/>
                    </a:lnTo>
                    <a:lnTo>
                      <a:pt x="44" y="108"/>
                    </a:lnTo>
                    <a:lnTo>
                      <a:pt x="45" y="109"/>
                    </a:lnTo>
                    <a:lnTo>
                      <a:pt x="41" y="109"/>
                    </a:lnTo>
                    <a:lnTo>
                      <a:pt x="35" y="103"/>
                    </a:lnTo>
                    <a:lnTo>
                      <a:pt x="33" y="102"/>
                    </a:lnTo>
                    <a:lnTo>
                      <a:pt x="27" y="102"/>
                    </a:lnTo>
                    <a:lnTo>
                      <a:pt x="23" y="104"/>
                    </a:lnTo>
                    <a:lnTo>
                      <a:pt x="19" y="101"/>
                    </a:lnTo>
                    <a:lnTo>
                      <a:pt x="16" y="101"/>
                    </a:lnTo>
                    <a:lnTo>
                      <a:pt x="13" y="98"/>
                    </a:lnTo>
                    <a:lnTo>
                      <a:pt x="8" y="98"/>
                    </a:lnTo>
                    <a:lnTo>
                      <a:pt x="4" y="97"/>
                    </a:lnTo>
                    <a:lnTo>
                      <a:pt x="2" y="96"/>
                    </a:lnTo>
                    <a:lnTo>
                      <a:pt x="3" y="93"/>
                    </a:lnTo>
                    <a:lnTo>
                      <a:pt x="3" y="90"/>
                    </a:lnTo>
                    <a:lnTo>
                      <a:pt x="0" y="88"/>
                    </a:lnTo>
                    <a:lnTo>
                      <a:pt x="2" y="85"/>
                    </a:lnTo>
                    <a:lnTo>
                      <a:pt x="9" y="85"/>
                    </a:lnTo>
                    <a:lnTo>
                      <a:pt x="9" y="77"/>
                    </a:lnTo>
                    <a:lnTo>
                      <a:pt x="7" y="72"/>
                    </a:lnTo>
                    <a:lnTo>
                      <a:pt x="6" y="67"/>
                    </a:lnTo>
                    <a:lnTo>
                      <a:pt x="9" y="64"/>
                    </a:lnTo>
                    <a:lnTo>
                      <a:pt x="13" y="64"/>
                    </a:lnTo>
                    <a:lnTo>
                      <a:pt x="16" y="64"/>
                    </a:lnTo>
                    <a:lnTo>
                      <a:pt x="19" y="67"/>
                    </a:lnTo>
                    <a:lnTo>
                      <a:pt x="22" y="67"/>
                    </a:lnTo>
                    <a:lnTo>
                      <a:pt x="22" y="62"/>
                    </a:lnTo>
                    <a:lnTo>
                      <a:pt x="23" y="60"/>
                    </a:lnTo>
                    <a:lnTo>
                      <a:pt x="26" y="60"/>
                    </a:lnTo>
                    <a:lnTo>
                      <a:pt x="28" y="61"/>
                    </a:lnTo>
                    <a:lnTo>
                      <a:pt x="30" y="61"/>
                    </a:lnTo>
                    <a:lnTo>
                      <a:pt x="31" y="57"/>
                    </a:lnTo>
                    <a:lnTo>
                      <a:pt x="31" y="53"/>
                    </a:lnTo>
                    <a:lnTo>
                      <a:pt x="30" y="50"/>
                    </a:lnTo>
                    <a:lnTo>
                      <a:pt x="32" y="47"/>
                    </a:lnTo>
                    <a:lnTo>
                      <a:pt x="32" y="45"/>
                    </a:lnTo>
                    <a:lnTo>
                      <a:pt x="30" y="46"/>
                    </a:lnTo>
                    <a:lnTo>
                      <a:pt x="24" y="41"/>
                    </a:lnTo>
                    <a:lnTo>
                      <a:pt x="16" y="39"/>
                    </a:lnTo>
                    <a:lnTo>
                      <a:pt x="16" y="36"/>
                    </a:lnTo>
                    <a:lnTo>
                      <a:pt x="17" y="34"/>
                    </a:lnTo>
                    <a:lnTo>
                      <a:pt x="17" y="32"/>
                    </a:lnTo>
                    <a:lnTo>
                      <a:pt x="16" y="32"/>
                    </a:lnTo>
                    <a:lnTo>
                      <a:pt x="19" y="26"/>
                    </a:lnTo>
                    <a:lnTo>
                      <a:pt x="27" y="27"/>
                    </a:lnTo>
                    <a:lnTo>
                      <a:pt x="34" y="27"/>
                    </a:lnTo>
                    <a:lnTo>
                      <a:pt x="34" y="16"/>
                    </a:lnTo>
                    <a:lnTo>
                      <a:pt x="38" y="13"/>
                    </a:lnTo>
                    <a:lnTo>
                      <a:pt x="39" y="10"/>
                    </a:lnTo>
                    <a:lnTo>
                      <a:pt x="42" y="6"/>
                    </a:lnTo>
                    <a:lnTo>
                      <a:pt x="45" y="5"/>
                    </a:lnTo>
                    <a:lnTo>
                      <a:pt x="47" y="1"/>
                    </a:lnTo>
                    <a:lnTo>
                      <a:pt x="49" y="1"/>
                    </a:lnTo>
                    <a:lnTo>
                      <a:pt x="51" y="3"/>
                    </a:lnTo>
                    <a:lnTo>
                      <a:pt x="52" y="2"/>
                    </a:lnTo>
                    <a:lnTo>
                      <a:pt x="52" y="0"/>
                    </a:lnTo>
                    <a:lnTo>
                      <a:pt x="56" y="0"/>
                    </a:lnTo>
                    <a:lnTo>
                      <a:pt x="59" y="2"/>
                    </a:lnTo>
                    <a:lnTo>
                      <a:pt x="58" y="5"/>
                    </a:lnTo>
                    <a:lnTo>
                      <a:pt x="56" y="8"/>
                    </a:lnTo>
                    <a:lnTo>
                      <a:pt x="56" y="13"/>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5" name="Freeform 30"/>
              <p:cNvSpPr>
                <a:spLocks noEditPoints="1"/>
              </p:cNvSpPr>
              <p:nvPr/>
            </p:nvSpPr>
            <p:spPr bwMode="auto">
              <a:xfrm>
                <a:off x="5474072" y="1876609"/>
                <a:ext cx="607341" cy="846855"/>
              </a:xfrm>
              <a:custGeom>
                <a:avLst/>
                <a:gdLst>
                  <a:gd name="T0" fmla="*/ 513246 w 71"/>
                  <a:gd name="T1" fmla="*/ 367826 h 99"/>
                  <a:gd name="T2" fmla="*/ 419151 w 71"/>
                  <a:gd name="T3" fmla="*/ 410596 h 99"/>
                  <a:gd name="T4" fmla="*/ 367826 w 71"/>
                  <a:gd name="T5" fmla="*/ 487583 h 99"/>
                  <a:gd name="T6" fmla="*/ 402043 w 71"/>
                  <a:gd name="T7" fmla="*/ 530354 h 99"/>
                  <a:gd name="T8" fmla="*/ 359272 w 71"/>
                  <a:gd name="T9" fmla="*/ 547462 h 99"/>
                  <a:gd name="T10" fmla="*/ 325056 w 71"/>
                  <a:gd name="T11" fmla="*/ 598786 h 99"/>
                  <a:gd name="T12" fmla="*/ 196744 w 71"/>
                  <a:gd name="T13" fmla="*/ 727098 h 99"/>
                  <a:gd name="T14" fmla="*/ 213852 w 71"/>
                  <a:gd name="T15" fmla="*/ 778422 h 99"/>
                  <a:gd name="T16" fmla="*/ 213852 w 71"/>
                  <a:gd name="T17" fmla="*/ 812639 h 99"/>
                  <a:gd name="T18" fmla="*/ 102649 w 71"/>
                  <a:gd name="T19" fmla="*/ 795530 h 99"/>
                  <a:gd name="T20" fmla="*/ 34216 w 71"/>
                  <a:gd name="T21" fmla="*/ 769868 h 99"/>
                  <a:gd name="T22" fmla="*/ 17108 w 71"/>
                  <a:gd name="T23" fmla="*/ 744206 h 99"/>
                  <a:gd name="T24" fmla="*/ 68433 w 71"/>
                  <a:gd name="T25" fmla="*/ 650111 h 99"/>
                  <a:gd name="T26" fmla="*/ 42770 w 71"/>
                  <a:gd name="T27" fmla="*/ 564570 h 99"/>
                  <a:gd name="T28" fmla="*/ 8554 w 71"/>
                  <a:gd name="T29" fmla="*/ 504691 h 99"/>
                  <a:gd name="T30" fmla="*/ 68433 w 71"/>
                  <a:gd name="T31" fmla="*/ 461921 h 99"/>
                  <a:gd name="T32" fmla="*/ 85541 w 71"/>
                  <a:gd name="T33" fmla="*/ 402042 h 99"/>
                  <a:gd name="T34" fmla="*/ 51325 w 71"/>
                  <a:gd name="T35" fmla="*/ 299393 h 99"/>
                  <a:gd name="T36" fmla="*/ 25662 w 71"/>
                  <a:gd name="T37" fmla="*/ 248069 h 99"/>
                  <a:gd name="T38" fmla="*/ 0 w 71"/>
                  <a:gd name="T39" fmla="*/ 171082 h 99"/>
                  <a:gd name="T40" fmla="*/ 34216 w 71"/>
                  <a:gd name="T41" fmla="*/ 145420 h 99"/>
                  <a:gd name="T42" fmla="*/ 51325 w 71"/>
                  <a:gd name="T43" fmla="*/ 76987 h 99"/>
                  <a:gd name="T44" fmla="*/ 102649 w 71"/>
                  <a:gd name="T45" fmla="*/ 111203 h 99"/>
                  <a:gd name="T46" fmla="*/ 85541 w 71"/>
                  <a:gd name="T47" fmla="*/ 136865 h 99"/>
                  <a:gd name="T48" fmla="*/ 111203 w 71"/>
                  <a:gd name="T49" fmla="*/ 171082 h 99"/>
                  <a:gd name="T50" fmla="*/ 136866 w 71"/>
                  <a:gd name="T51" fmla="*/ 145420 h 99"/>
                  <a:gd name="T52" fmla="*/ 205298 w 71"/>
                  <a:gd name="T53" fmla="*/ 102649 h 99"/>
                  <a:gd name="T54" fmla="*/ 256623 w 71"/>
                  <a:gd name="T55" fmla="*/ 34216 h 99"/>
                  <a:gd name="T56" fmla="*/ 333610 w 71"/>
                  <a:gd name="T57" fmla="*/ 0 h 99"/>
                  <a:gd name="T58" fmla="*/ 359272 w 71"/>
                  <a:gd name="T59" fmla="*/ 51325 h 99"/>
                  <a:gd name="T60" fmla="*/ 402043 w 71"/>
                  <a:gd name="T61" fmla="*/ 136865 h 99"/>
                  <a:gd name="T62" fmla="*/ 496138 w 71"/>
                  <a:gd name="T63" fmla="*/ 145420 h 99"/>
                  <a:gd name="T64" fmla="*/ 487584 w 71"/>
                  <a:gd name="T65" fmla="*/ 153974 h 99"/>
                  <a:gd name="T66" fmla="*/ 453367 w 71"/>
                  <a:gd name="T67" fmla="*/ 205298 h 99"/>
                  <a:gd name="T68" fmla="*/ 573125 w 71"/>
                  <a:gd name="T69" fmla="*/ 282285 h 99"/>
                  <a:gd name="T70" fmla="*/ 607341 w 71"/>
                  <a:gd name="T71" fmla="*/ 846855 h 99"/>
                  <a:gd name="T72" fmla="*/ 607341 w 71"/>
                  <a:gd name="T73" fmla="*/ 846855 h 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
                  <a:gd name="T112" fmla="*/ 0 h 99"/>
                  <a:gd name="T113" fmla="*/ 71 w 71"/>
                  <a:gd name="T114" fmla="*/ 99 h 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 h="99">
                    <a:moveTo>
                      <a:pt x="63" y="36"/>
                    </a:moveTo>
                    <a:lnTo>
                      <a:pt x="60" y="43"/>
                    </a:lnTo>
                    <a:lnTo>
                      <a:pt x="54" y="47"/>
                    </a:lnTo>
                    <a:lnTo>
                      <a:pt x="49" y="48"/>
                    </a:lnTo>
                    <a:lnTo>
                      <a:pt x="44" y="51"/>
                    </a:lnTo>
                    <a:lnTo>
                      <a:pt x="43" y="57"/>
                    </a:lnTo>
                    <a:lnTo>
                      <a:pt x="47" y="61"/>
                    </a:lnTo>
                    <a:lnTo>
                      <a:pt x="47" y="62"/>
                    </a:lnTo>
                    <a:lnTo>
                      <a:pt x="44" y="62"/>
                    </a:lnTo>
                    <a:lnTo>
                      <a:pt x="42" y="64"/>
                    </a:lnTo>
                    <a:lnTo>
                      <a:pt x="42" y="67"/>
                    </a:lnTo>
                    <a:lnTo>
                      <a:pt x="38" y="70"/>
                    </a:lnTo>
                    <a:lnTo>
                      <a:pt x="35" y="71"/>
                    </a:lnTo>
                    <a:lnTo>
                      <a:pt x="23" y="85"/>
                    </a:lnTo>
                    <a:lnTo>
                      <a:pt x="23" y="88"/>
                    </a:lnTo>
                    <a:lnTo>
                      <a:pt x="25" y="91"/>
                    </a:lnTo>
                    <a:lnTo>
                      <a:pt x="26" y="96"/>
                    </a:lnTo>
                    <a:lnTo>
                      <a:pt x="25" y="95"/>
                    </a:lnTo>
                    <a:lnTo>
                      <a:pt x="22" y="92"/>
                    </a:lnTo>
                    <a:lnTo>
                      <a:pt x="12" y="93"/>
                    </a:lnTo>
                    <a:lnTo>
                      <a:pt x="8" y="92"/>
                    </a:lnTo>
                    <a:lnTo>
                      <a:pt x="4" y="90"/>
                    </a:lnTo>
                    <a:lnTo>
                      <a:pt x="2" y="87"/>
                    </a:lnTo>
                    <a:lnTo>
                      <a:pt x="6" y="82"/>
                    </a:lnTo>
                    <a:lnTo>
                      <a:pt x="8" y="76"/>
                    </a:lnTo>
                    <a:lnTo>
                      <a:pt x="8" y="71"/>
                    </a:lnTo>
                    <a:lnTo>
                      <a:pt x="5" y="66"/>
                    </a:lnTo>
                    <a:lnTo>
                      <a:pt x="1" y="63"/>
                    </a:lnTo>
                    <a:lnTo>
                      <a:pt x="1" y="59"/>
                    </a:lnTo>
                    <a:lnTo>
                      <a:pt x="4" y="56"/>
                    </a:lnTo>
                    <a:lnTo>
                      <a:pt x="8" y="54"/>
                    </a:lnTo>
                    <a:lnTo>
                      <a:pt x="10" y="51"/>
                    </a:lnTo>
                    <a:lnTo>
                      <a:pt x="10" y="47"/>
                    </a:lnTo>
                    <a:lnTo>
                      <a:pt x="2" y="39"/>
                    </a:lnTo>
                    <a:lnTo>
                      <a:pt x="6" y="35"/>
                    </a:lnTo>
                    <a:lnTo>
                      <a:pt x="3" y="32"/>
                    </a:lnTo>
                    <a:lnTo>
                      <a:pt x="3" y="29"/>
                    </a:lnTo>
                    <a:lnTo>
                      <a:pt x="0" y="27"/>
                    </a:lnTo>
                    <a:lnTo>
                      <a:pt x="0" y="20"/>
                    </a:lnTo>
                    <a:lnTo>
                      <a:pt x="2" y="17"/>
                    </a:lnTo>
                    <a:lnTo>
                      <a:pt x="4" y="17"/>
                    </a:lnTo>
                    <a:lnTo>
                      <a:pt x="4" y="11"/>
                    </a:lnTo>
                    <a:lnTo>
                      <a:pt x="6" y="9"/>
                    </a:lnTo>
                    <a:lnTo>
                      <a:pt x="8" y="10"/>
                    </a:lnTo>
                    <a:lnTo>
                      <a:pt x="12" y="13"/>
                    </a:lnTo>
                    <a:lnTo>
                      <a:pt x="12" y="15"/>
                    </a:lnTo>
                    <a:lnTo>
                      <a:pt x="10" y="16"/>
                    </a:lnTo>
                    <a:lnTo>
                      <a:pt x="10" y="17"/>
                    </a:lnTo>
                    <a:lnTo>
                      <a:pt x="13" y="20"/>
                    </a:lnTo>
                    <a:lnTo>
                      <a:pt x="14" y="20"/>
                    </a:lnTo>
                    <a:lnTo>
                      <a:pt x="16" y="17"/>
                    </a:lnTo>
                    <a:lnTo>
                      <a:pt x="20" y="13"/>
                    </a:lnTo>
                    <a:lnTo>
                      <a:pt x="24" y="12"/>
                    </a:lnTo>
                    <a:lnTo>
                      <a:pt x="30" y="12"/>
                    </a:lnTo>
                    <a:lnTo>
                      <a:pt x="30" y="4"/>
                    </a:lnTo>
                    <a:lnTo>
                      <a:pt x="36" y="0"/>
                    </a:lnTo>
                    <a:lnTo>
                      <a:pt x="39" y="0"/>
                    </a:lnTo>
                    <a:lnTo>
                      <a:pt x="41" y="1"/>
                    </a:lnTo>
                    <a:lnTo>
                      <a:pt x="42" y="6"/>
                    </a:lnTo>
                    <a:lnTo>
                      <a:pt x="47" y="14"/>
                    </a:lnTo>
                    <a:lnTo>
                      <a:pt x="47" y="16"/>
                    </a:lnTo>
                    <a:lnTo>
                      <a:pt x="48" y="17"/>
                    </a:lnTo>
                    <a:lnTo>
                      <a:pt x="58" y="17"/>
                    </a:lnTo>
                    <a:lnTo>
                      <a:pt x="57" y="18"/>
                    </a:lnTo>
                    <a:lnTo>
                      <a:pt x="53" y="21"/>
                    </a:lnTo>
                    <a:lnTo>
                      <a:pt x="53" y="24"/>
                    </a:lnTo>
                    <a:lnTo>
                      <a:pt x="58" y="26"/>
                    </a:lnTo>
                    <a:lnTo>
                      <a:pt x="67" y="33"/>
                    </a:lnTo>
                    <a:lnTo>
                      <a:pt x="63" y="36"/>
                    </a:lnTo>
                    <a:moveTo>
                      <a:pt x="71" y="99"/>
                    </a:moveTo>
                    <a:lnTo>
                      <a:pt x="71" y="99"/>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6" name="Freeform 31"/>
              <p:cNvSpPr/>
              <p:nvPr/>
            </p:nvSpPr>
            <p:spPr bwMode="auto">
              <a:xfrm>
                <a:off x="5191788" y="2150340"/>
                <a:ext cx="367826" cy="727098"/>
              </a:xfrm>
              <a:custGeom>
                <a:avLst/>
                <a:gdLst>
                  <a:gd name="T0" fmla="*/ 316501 w 43"/>
                  <a:gd name="T1" fmla="*/ 581678 h 85"/>
                  <a:gd name="T2" fmla="*/ 256623 w 43"/>
                  <a:gd name="T3" fmla="*/ 641557 h 85"/>
                  <a:gd name="T4" fmla="*/ 188190 w 43"/>
                  <a:gd name="T5" fmla="*/ 650111 h 85"/>
                  <a:gd name="T6" fmla="*/ 136866 w 43"/>
                  <a:gd name="T7" fmla="*/ 684328 h 85"/>
                  <a:gd name="T8" fmla="*/ 102649 w 43"/>
                  <a:gd name="T9" fmla="*/ 684328 h 85"/>
                  <a:gd name="T10" fmla="*/ 59879 w 43"/>
                  <a:gd name="T11" fmla="*/ 727098 h 85"/>
                  <a:gd name="T12" fmla="*/ 34216 w 43"/>
                  <a:gd name="T13" fmla="*/ 727098 h 85"/>
                  <a:gd name="T14" fmla="*/ 8554 w 43"/>
                  <a:gd name="T15" fmla="*/ 692882 h 85"/>
                  <a:gd name="T16" fmla="*/ 17108 w 43"/>
                  <a:gd name="T17" fmla="*/ 633003 h 85"/>
                  <a:gd name="T18" fmla="*/ 17108 w 43"/>
                  <a:gd name="T19" fmla="*/ 573124 h 85"/>
                  <a:gd name="T20" fmla="*/ 8554 w 43"/>
                  <a:gd name="T21" fmla="*/ 513246 h 85"/>
                  <a:gd name="T22" fmla="*/ 0 w 43"/>
                  <a:gd name="T23" fmla="*/ 461921 h 85"/>
                  <a:gd name="T24" fmla="*/ 25662 w 43"/>
                  <a:gd name="T25" fmla="*/ 427705 h 85"/>
                  <a:gd name="T26" fmla="*/ 42770 w 43"/>
                  <a:gd name="T27" fmla="*/ 376380 h 85"/>
                  <a:gd name="T28" fmla="*/ 25662 w 43"/>
                  <a:gd name="T29" fmla="*/ 333610 h 85"/>
                  <a:gd name="T30" fmla="*/ 25662 w 43"/>
                  <a:gd name="T31" fmla="*/ 299393 h 85"/>
                  <a:gd name="T32" fmla="*/ 51325 w 43"/>
                  <a:gd name="T33" fmla="*/ 256623 h 85"/>
                  <a:gd name="T34" fmla="*/ 51325 w 43"/>
                  <a:gd name="T35" fmla="*/ 213852 h 85"/>
                  <a:gd name="T36" fmla="*/ 68433 w 43"/>
                  <a:gd name="T37" fmla="*/ 188190 h 85"/>
                  <a:gd name="T38" fmla="*/ 76987 w 43"/>
                  <a:gd name="T39" fmla="*/ 162528 h 85"/>
                  <a:gd name="T40" fmla="*/ 85541 w 43"/>
                  <a:gd name="T41" fmla="*/ 145420 h 85"/>
                  <a:gd name="T42" fmla="*/ 111203 w 43"/>
                  <a:gd name="T43" fmla="*/ 119757 h 85"/>
                  <a:gd name="T44" fmla="*/ 145420 w 43"/>
                  <a:gd name="T45" fmla="*/ 68433 h 85"/>
                  <a:gd name="T46" fmla="*/ 179636 w 43"/>
                  <a:gd name="T47" fmla="*/ 42770 h 85"/>
                  <a:gd name="T48" fmla="*/ 248069 w 43"/>
                  <a:gd name="T49" fmla="*/ 42770 h 85"/>
                  <a:gd name="T50" fmla="*/ 307947 w 43"/>
                  <a:gd name="T51" fmla="*/ 0 h 85"/>
                  <a:gd name="T52" fmla="*/ 333610 w 43"/>
                  <a:gd name="T53" fmla="*/ 25662 h 85"/>
                  <a:gd name="T54" fmla="*/ 299393 w 43"/>
                  <a:gd name="T55" fmla="*/ 59879 h 85"/>
                  <a:gd name="T56" fmla="*/ 367826 w 43"/>
                  <a:gd name="T57" fmla="*/ 128311 h 85"/>
                  <a:gd name="T58" fmla="*/ 367826 w 43"/>
                  <a:gd name="T59" fmla="*/ 162528 h 85"/>
                  <a:gd name="T60" fmla="*/ 350718 w 43"/>
                  <a:gd name="T61" fmla="*/ 188190 h 85"/>
                  <a:gd name="T62" fmla="*/ 316501 w 43"/>
                  <a:gd name="T63" fmla="*/ 205298 h 85"/>
                  <a:gd name="T64" fmla="*/ 290839 w 43"/>
                  <a:gd name="T65" fmla="*/ 230961 h 85"/>
                  <a:gd name="T66" fmla="*/ 290839 w 43"/>
                  <a:gd name="T67" fmla="*/ 265177 h 85"/>
                  <a:gd name="T68" fmla="*/ 325056 w 43"/>
                  <a:gd name="T69" fmla="*/ 290839 h 85"/>
                  <a:gd name="T70" fmla="*/ 350718 w 43"/>
                  <a:gd name="T71" fmla="*/ 333610 h 85"/>
                  <a:gd name="T72" fmla="*/ 350718 w 43"/>
                  <a:gd name="T73" fmla="*/ 376380 h 85"/>
                  <a:gd name="T74" fmla="*/ 333610 w 43"/>
                  <a:gd name="T75" fmla="*/ 427705 h 85"/>
                  <a:gd name="T76" fmla="*/ 299393 w 43"/>
                  <a:gd name="T77" fmla="*/ 470475 h 85"/>
                  <a:gd name="T78" fmla="*/ 299393 w 43"/>
                  <a:gd name="T79" fmla="*/ 470475 h 85"/>
                  <a:gd name="T80" fmla="*/ 316501 w 43"/>
                  <a:gd name="T81" fmla="*/ 496137 h 85"/>
                  <a:gd name="T82" fmla="*/ 333610 w 43"/>
                  <a:gd name="T83" fmla="*/ 513246 h 85"/>
                  <a:gd name="T84" fmla="*/ 325056 w 43"/>
                  <a:gd name="T85" fmla="*/ 556016 h 85"/>
                  <a:gd name="T86" fmla="*/ 316501 w 43"/>
                  <a:gd name="T87" fmla="*/ 581678 h 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
                  <a:gd name="T133" fmla="*/ 0 h 85"/>
                  <a:gd name="T134" fmla="*/ 43 w 43"/>
                  <a:gd name="T135" fmla="*/ 85 h 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 h="85">
                    <a:moveTo>
                      <a:pt x="37" y="68"/>
                    </a:moveTo>
                    <a:lnTo>
                      <a:pt x="30" y="75"/>
                    </a:lnTo>
                    <a:lnTo>
                      <a:pt x="22" y="76"/>
                    </a:lnTo>
                    <a:lnTo>
                      <a:pt x="16" y="80"/>
                    </a:lnTo>
                    <a:lnTo>
                      <a:pt x="12" y="80"/>
                    </a:lnTo>
                    <a:lnTo>
                      <a:pt x="7" y="85"/>
                    </a:lnTo>
                    <a:lnTo>
                      <a:pt x="4" y="85"/>
                    </a:lnTo>
                    <a:lnTo>
                      <a:pt x="1" y="81"/>
                    </a:lnTo>
                    <a:lnTo>
                      <a:pt x="2" y="74"/>
                    </a:lnTo>
                    <a:lnTo>
                      <a:pt x="2" y="67"/>
                    </a:lnTo>
                    <a:lnTo>
                      <a:pt x="1" y="60"/>
                    </a:lnTo>
                    <a:lnTo>
                      <a:pt x="0" y="54"/>
                    </a:lnTo>
                    <a:lnTo>
                      <a:pt x="3" y="50"/>
                    </a:lnTo>
                    <a:lnTo>
                      <a:pt x="5" y="44"/>
                    </a:lnTo>
                    <a:lnTo>
                      <a:pt x="3" y="39"/>
                    </a:lnTo>
                    <a:lnTo>
                      <a:pt x="3" y="35"/>
                    </a:lnTo>
                    <a:lnTo>
                      <a:pt x="6" y="30"/>
                    </a:lnTo>
                    <a:lnTo>
                      <a:pt x="6" y="25"/>
                    </a:lnTo>
                    <a:lnTo>
                      <a:pt x="8" y="22"/>
                    </a:lnTo>
                    <a:lnTo>
                      <a:pt x="9" y="19"/>
                    </a:lnTo>
                    <a:lnTo>
                      <a:pt x="10" y="17"/>
                    </a:lnTo>
                    <a:lnTo>
                      <a:pt x="13" y="14"/>
                    </a:lnTo>
                    <a:lnTo>
                      <a:pt x="17" y="8"/>
                    </a:lnTo>
                    <a:lnTo>
                      <a:pt x="21" y="5"/>
                    </a:lnTo>
                    <a:lnTo>
                      <a:pt x="29" y="5"/>
                    </a:lnTo>
                    <a:lnTo>
                      <a:pt x="36" y="0"/>
                    </a:lnTo>
                    <a:lnTo>
                      <a:pt x="39" y="3"/>
                    </a:lnTo>
                    <a:lnTo>
                      <a:pt x="35" y="7"/>
                    </a:lnTo>
                    <a:lnTo>
                      <a:pt x="43" y="15"/>
                    </a:lnTo>
                    <a:lnTo>
                      <a:pt x="43" y="19"/>
                    </a:lnTo>
                    <a:lnTo>
                      <a:pt x="41" y="22"/>
                    </a:lnTo>
                    <a:lnTo>
                      <a:pt x="37" y="24"/>
                    </a:lnTo>
                    <a:lnTo>
                      <a:pt x="34" y="27"/>
                    </a:lnTo>
                    <a:lnTo>
                      <a:pt x="34" y="31"/>
                    </a:lnTo>
                    <a:lnTo>
                      <a:pt x="38" y="34"/>
                    </a:lnTo>
                    <a:lnTo>
                      <a:pt x="41" y="39"/>
                    </a:lnTo>
                    <a:lnTo>
                      <a:pt x="41" y="44"/>
                    </a:lnTo>
                    <a:lnTo>
                      <a:pt x="39" y="50"/>
                    </a:lnTo>
                    <a:lnTo>
                      <a:pt x="35" y="55"/>
                    </a:lnTo>
                    <a:lnTo>
                      <a:pt x="37" y="58"/>
                    </a:lnTo>
                    <a:lnTo>
                      <a:pt x="39" y="60"/>
                    </a:lnTo>
                    <a:lnTo>
                      <a:pt x="38" y="65"/>
                    </a:lnTo>
                    <a:lnTo>
                      <a:pt x="37" y="68"/>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7" name="Freeform 32"/>
              <p:cNvSpPr/>
              <p:nvPr/>
            </p:nvSpPr>
            <p:spPr bwMode="auto">
              <a:xfrm>
                <a:off x="5226003" y="2646478"/>
                <a:ext cx="590232" cy="581678"/>
              </a:xfrm>
              <a:custGeom>
                <a:avLst/>
                <a:gdLst>
                  <a:gd name="T0" fmla="*/ 504691 w 69"/>
                  <a:gd name="T1" fmla="*/ 265177 h 68"/>
                  <a:gd name="T2" fmla="*/ 504691 w 69"/>
                  <a:gd name="T3" fmla="*/ 290839 h 68"/>
                  <a:gd name="T4" fmla="*/ 504691 w 69"/>
                  <a:gd name="T5" fmla="*/ 342164 h 68"/>
                  <a:gd name="T6" fmla="*/ 453367 w 69"/>
                  <a:gd name="T7" fmla="*/ 384934 h 68"/>
                  <a:gd name="T8" fmla="*/ 461921 w 69"/>
                  <a:gd name="T9" fmla="*/ 410596 h 68"/>
                  <a:gd name="T10" fmla="*/ 470475 w 69"/>
                  <a:gd name="T11" fmla="*/ 419150 h 68"/>
                  <a:gd name="T12" fmla="*/ 487583 w 69"/>
                  <a:gd name="T13" fmla="*/ 436258 h 68"/>
                  <a:gd name="T14" fmla="*/ 487583 w 69"/>
                  <a:gd name="T15" fmla="*/ 461921 h 68"/>
                  <a:gd name="T16" fmla="*/ 504691 w 69"/>
                  <a:gd name="T17" fmla="*/ 470475 h 68"/>
                  <a:gd name="T18" fmla="*/ 521799 w 69"/>
                  <a:gd name="T19" fmla="*/ 461921 h 68"/>
                  <a:gd name="T20" fmla="*/ 538907 w 69"/>
                  <a:gd name="T21" fmla="*/ 461921 h 68"/>
                  <a:gd name="T22" fmla="*/ 556016 w 69"/>
                  <a:gd name="T23" fmla="*/ 504691 h 68"/>
                  <a:gd name="T24" fmla="*/ 556016 w 69"/>
                  <a:gd name="T25" fmla="*/ 530353 h 68"/>
                  <a:gd name="T26" fmla="*/ 547462 w 69"/>
                  <a:gd name="T27" fmla="*/ 547462 h 68"/>
                  <a:gd name="T28" fmla="*/ 513245 w 69"/>
                  <a:gd name="T29" fmla="*/ 564570 h 68"/>
                  <a:gd name="T30" fmla="*/ 504691 w 69"/>
                  <a:gd name="T31" fmla="*/ 581678 h 68"/>
                  <a:gd name="T32" fmla="*/ 461921 w 69"/>
                  <a:gd name="T33" fmla="*/ 581678 h 68"/>
                  <a:gd name="T34" fmla="*/ 419150 w 69"/>
                  <a:gd name="T35" fmla="*/ 556016 h 68"/>
                  <a:gd name="T36" fmla="*/ 367826 w 69"/>
                  <a:gd name="T37" fmla="*/ 556016 h 68"/>
                  <a:gd name="T38" fmla="*/ 342163 w 69"/>
                  <a:gd name="T39" fmla="*/ 538907 h 68"/>
                  <a:gd name="T40" fmla="*/ 333609 w 69"/>
                  <a:gd name="T41" fmla="*/ 513245 h 68"/>
                  <a:gd name="T42" fmla="*/ 290839 w 69"/>
                  <a:gd name="T43" fmla="*/ 487583 h 68"/>
                  <a:gd name="T44" fmla="*/ 171082 w 69"/>
                  <a:gd name="T45" fmla="*/ 487583 h 68"/>
                  <a:gd name="T46" fmla="*/ 111203 w 69"/>
                  <a:gd name="T47" fmla="*/ 470475 h 68"/>
                  <a:gd name="T48" fmla="*/ 59879 w 69"/>
                  <a:gd name="T49" fmla="*/ 419150 h 68"/>
                  <a:gd name="T50" fmla="*/ 59879 w 69"/>
                  <a:gd name="T51" fmla="*/ 402042 h 68"/>
                  <a:gd name="T52" fmla="*/ 59879 w 69"/>
                  <a:gd name="T53" fmla="*/ 376380 h 68"/>
                  <a:gd name="T54" fmla="*/ 34216 w 69"/>
                  <a:gd name="T55" fmla="*/ 342164 h 68"/>
                  <a:gd name="T56" fmla="*/ 0 w 69"/>
                  <a:gd name="T57" fmla="*/ 282285 h 68"/>
                  <a:gd name="T58" fmla="*/ 8554 w 69"/>
                  <a:gd name="T59" fmla="*/ 239514 h 68"/>
                  <a:gd name="T60" fmla="*/ 0 w 69"/>
                  <a:gd name="T61" fmla="*/ 230960 h 68"/>
                  <a:gd name="T62" fmla="*/ 25662 w 69"/>
                  <a:gd name="T63" fmla="*/ 230960 h 68"/>
                  <a:gd name="T64" fmla="*/ 68433 w 69"/>
                  <a:gd name="T65" fmla="*/ 188190 h 68"/>
                  <a:gd name="T66" fmla="*/ 102649 w 69"/>
                  <a:gd name="T67" fmla="*/ 188190 h 68"/>
                  <a:gd name="T68" fmla="*/ 153974 w 69"/>
                  <a:gd name="T69" fmla="*/ 153974 h 68"/>
                  <a:gd name="T70" fmla="*/ 222406 w 69"/>
                  <a:gd name="T71" fmla="*/ 145420 h 68"/>
                  <a:gd name="T72" fmla="*/ 282285 w 69"/>
                  <a:gd name="T73" fmla="*/ 85541 h 68"/>
                  <a:gd name="T74" fmla="*/ 290839 w 69"/>
                  <a:gd name="T75" fmla="*/ 59879 h 68"/>
                  <a:gd name="T76" fmla="*/ 299393 w 69"/>
                  <a:gd name="T77" fmla="*/ 17108 h 68"/>
                  <a:gd name="T78" fmla="*/ 282285 w 69"/>
                  <a:gd name="T79" fmla="*/ 0 h 68"/>
                  <a:gd name="T80" fmla="*/ 316501 w 69"/>
                  <a:gd name="T81" fmla="*/ 17108 h 68"/>
                  <a:gd name="T82" fmla="*/ 350718 w 69"/>
                  <a:gd name="T83" fmla="*/ 25662 h 68"/>
                  <a:gd name="T84" fmla="*/ 436258 w 69"/>
                  <a:gd name="T85" fmla="*/ 17108 h 68"/>
                  <a:gd name="T86" fmla="*/ 461921 w 69"/>
                  <a:gd name="T87" fmla="*/ 42770 h 68"/>
                  <a:gd name="T88" fmla="*/ 470475 w 69"/>
                  <a:gd name="T89" fmla="*/ 51325 h 68"/>
                  <a:gd name="T90" fmla="*/ 461921 w 69"/>
                  <a:gd name="T91" fmla="*/ 8554 h 68"/>
                  <a:gd name="T92" fmla="*/ 470475 w 69"/>
                  <a:gd name="T93" fmla="*/ 68433 h 68"/>
                  <a:gd name="T94" fmla="*/ 470475 w 69"/>
                  <a:gd name="T95" fmla="*/ 94095 h 68"/>
                  <a:gd name="T96" fmla="*/ 444812 w 69"/>
                  <a:gd name="T97" fmla="*/ 119757 h 68"/>
                  <a:gd name="T98" fmla="*/ 427704 w 69"/>
                  <a:gd name="T99" fmla="*/ 145420 h 68"/>
                  <a:gd name="T100" fmla="*/ 496137 w 69"/>
                  <a:gd name="T101" fmla="*/ 213852 h 68"/>
                  <a:gd name="T102" fmla="*/ 530353 w 69"/>
                  <a:gd name="T103" fmla="*/ 213852 h 68"/>
                  <a:gd name="T104" fmla="*/ 538907 w 69"/>
                  <a:gd name="T105" fmla="*/ 205298 h 68"/>
                  <a:gd name="T106" fmla="*/ 547462 w 69"/>
                  <a:gd name="T107" fmla="*/ 205298 h 68"/>
                  <a:gd name="T108" fmla="*/ 547462 w 69"/>
                  <a:gd name="T109" fmla="*/ 213852 h 68"/>
                  <a:gd name="T110" fmla="*/ 590232 w 69"/>
                  <a:gd name="T111" fmla="*/ 248069 h 68"/>
                  <a:gd name="T112" fmla="*/ 573124 w 69"/>
                  <a:gd name="T113" fmla="*/ 307947 h 68"/>
                  <a:gd name="T114" fmla="*/ 556016 w 69"/>
                  <a:gd name="T115" fmla="*/ 307947 h 68"/>
                  <a:gd name="T116" fmla="*/ 521799 w 69"/>
                  <a:gd name="T117" fmla="*/ 265177 h 68"/>
                  <a:gd name="T118" fmla="*/ 504691 w 69"/>
                  <a:gd name="T119" fmla="*/ 265177 h 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
                  <a:gd name="T181" fmla="*/ 0 h 68"/>
                  <a:gd name="T182" fmla="*/ 69 w 69"/>
                  <a:gd name="T183" fmla="*/ 68 h 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 h="68">
                    <a:moveTo>
                      <a:pt x="59" y="31"/>
                    </a:moveTo>
                    <a:lnTo>
                      <a:pt x="59" y="34"/>
                    </a:lnTo>
                    <a:lnTo>
                      <a:pt x="59" y="40"/>
                    </a:lnTo>
                    <a:lnTo>
                      <a:pt x="53" y="45"/>
                    </a:lnTo>
                    <a:lnTo>
                      <a:pt x="54" y="48"/>
                    </a:lnTo>
                    <a:lnTo>
                      <a:pt x="55" y="49"/>
                    </a:lnTo>
                    <a:lnTo>
                      <a:pt x="57" y="51"/>
                    </a:lnTo>
                    <a:lnTo>
                      <a:pt x="57" y="54"/>
                    </a:lnTo>
                    <a:lnTo>
                      <a:pt x="59" y="55"/>
                    </a:lnTo>
                    <a:lnTo>
                      <a:pt x="61" y="54"/>
                    </a:lnTo>
                    <a:lnTo>
                      <a:pt x="63" y="54"/>
                    </a:lnTo>
                    <a:lnTo>
                      <a:pt x="65" y="59"/>
                    </a:lnTo>
                    <a:lnTo>
                      <a:pt x="65" y="62"/>
                    </a:lnTo>
                    <a:lnTo>
                      <a:pt x="64" y="64"/>
                    </a:lnTo>
                    <a:lnTo>
                      <a:pt x="60" y="66"/>
                    </a:lnTo>
                    <a:lnTo>
                      <a:pt x="59" y="68"/>
                    </a:lnTo>
                    <a:lnTo>
                      <a:pt x="54" y="68"/>
                    </a:lnTo>
                    <a:lnTo>
                      <a:pt x="49" y="65"/>
                    </a:lnTo>
                    <a:lnTo>
                      <a:pt x="43" y="65"/>
                    </a:lnTo>
                    <a:lnTo>
                      <a:pt x="40" y="63"/>
                    </a:lnTo>
                    <a:lnTo>
                      <a:pt x="39" y="60"/>
                    </a:lnTo>
                    <a:lnTo>
                      <a:pt x="34" y="57"/>
                    </a:lnTo>
                    <a:lnTo>
                      <a:pt x="20" y="57"/>
                    </a:lnTo>
                    <a:lnTo>
                      <a:pt x="13" y="55"/>
                    </a:lnTo>
                    <a:lnTo>
                      <a:pt x="7" y="49"/>
                    </a:lnTo>
                    <a:lnTo>
                      <a:pt x="7" y="47"/>
                    </a:lnTo>
                    <a:lnTo>
                      <a:pt x="7" y="44"/>
                    </a:lnTo>
                    <a:lnTo>
                      <a:pt x="4" y="40"/>
                    </a:lnTo>
                    <a:lnTo>
                      <a:pt x="0" y="33"/>
                    </a:lnTo>
                    <a:lnTo>
                      <a:pt x="1" y="28"/>
                    </a:lnTo>
                    <a:lnTo>
                      <a:pt x="0" y="27"/>
                    </a:lnTo>
                    <a:lnTo>
                      <a:pt x="3" y="27"/>
                    </a:lnTo>
                    <a:lnTo>
                      <a:pt x="8" y="22"/>
                    </a:lnTo>
                    <a:lnTo>
                      <a:pt x="12" y="22"/>
                    </a:lnTo>
                    <a:lnTo>
                      <a:pt x="18" y="18"/>
                    </a:lnTo>
                    <a:lnTo>
                      <a:pt x="26" y="17"/>
                    </a:lnTo>
                    <a:lnTo>
                      <a:pt x="33" y="10"/>
                    </a:lnTo>
                    <a:lnTo>
                      <a:pt x="34" y="7"/>
                    </a:lnTo>
                    <a:lnTo>
                      <a:pt x="35" y="2"/>
                    </a:lnTo>
                    <a:lnTo>
                      <a:pt x="33" y="0"/>
                    </a:lnTo>
                    <a:lnTo>
                      <a:pt x="37" y="2"/>
                    </a:lnTo>
                    <a:lnTo>
                      <a:pt x="41" y="3"/>
                    </a:lnTo>
                    <a:lnTo>
                      <a:pt x="51" y="2"/>
                    </a:lnTo>
                    <a:lnTo>
                      <a:pt x="54" y="5"/>
                    </a:lnTo>
                    <a:lnTo>
                      <a:pt x="55" y="6"/>
                    </a:lnTo>
                    <a:lnTo>
                      <a:pt x="54" y="1"/>
                    </a:lnTo>
                    <a:lnTo>
                      <a:pt x="55" y="8"/>
                    </a:lnTo>
                    <a:lnTo>
                      <a:pt x="55" y="11"/>
                    </a:lnTo>
                    <a:lnTo>
                      <a:pt x="52" y="14"/>
                    </a:lnTo>
                    <a:lnTo>
                      <a:pt x="50" y="17"/>
                    </a:lnTo>
                    <a:lnTo>
                      <a:pt x="58" y="25"/>
                    </a:lnTo>
                    <a:lnTo>
                      <a:pt x="62" y="25"/>
                    </a:lnTo>
                    <a:lnTo>
                      <a:pt x="63" y="24"/>
                    </a:lnTo>
                    <a:lnTo>
                      <a:pt x="64" y="24"/>
                    </a:lnTo>
                    <a:lnTo>
                      <a:pt x="64" y="25"/>
                    </a:lnTo>
                    <a:lnTo>
                      <a:pt x="69" y="29"/>
                    </a:lnTo>
                    <a:lnTo>
                      <a:pt x="67" y="36"/>
                    </a:lnTo>
                    <a:lnTo>
                      <a:pt x="65" y="36"/>
                    </a:lnTo>
                    <a:lnTo>
                      <a:pt x="61" y="31"/>
                    </a:lnTo>
                    <a:lnTo>
                      <a:pt x="59" y="3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8" name="Freeform 33"/>
              <p:cNvSpPr/>
              <p:nvPr/>
            </p:nvSpPr>
            <p:spPr bwMode="auto">
              <a:xfrm>
                <a:off x="5037814" y="3057074"/>
                <a:ext cx="795531" cy="496138"/>
              </a:xfrm>
              <a:custGeom>
                <a:avLst/>
                <a:gdLst>
                  <a:gd name="T0" fmla="*/ 752761 w 93"/>
                  <a:gd name="T1" fmla="*/ 367826 h 58"/>
                  <a:gd name="T2" fmla="*/ 633003 w 93"/>
                  <a:gd name="T3" fmla="*/ 453367 h 58"/>
                  <a:gd name="T4" fmla="*/ 573125 w 93"/>
                  <a:gd name="T5" fmla="*/ 487584 h 58"/>
                  <a:gd name="T6" fmla="*/ 513246 w 93"/>
                  <a:gd name="T7" fmla="*/ 444813 h 58"/>
                  <a:gd name="T8" fmla="*/ 479029 w 93"/>
                  <a:gd name="T9" fmla="*/ 453367 h 58"/>
                  <a:gd name="T10" fmla="*/ 444813 w 93"/>
                  <a:gd name="T11" fmla="*/ 427705 h 58"/>
                  <a:gd name="T12" fmla="*/ 402043 w 93"/>
                  <a:gd name="T13" fmla="*/ 436259 h 58"/>
                  <a:gd name="T14" fmla="*/ 273731 w 93"/>
                  <a:gd name="T15" fmla="*/ 376381 h 58"/>
                  <a:gd name="T16" fmla="*/ 205298 w 93"/>
                  <a:gd name="T17" fmla="*/ 367826 h 58"/>
                  <a:gd name="T18" fmla="*/ 222407 w 93"/>
                  <a:gd name="T19" fmla="*/ 393489 h 58"/>
                  <a:gd name="T20" fmla="*/ 205298 w 93"/>
                  <a:gd name="T21" fmla="*/ 427705 h 58"/>
                  <a:gd name="T22" fmla="*/ 128311 w 93"/>
                  <a:gd name="T23" fmla="*/ 453367 h 58"/>
                  <a:gd name="T24" fmla="*/ 102649 w 93"/>
                  <a:gd name="T25" fmla="*/ 496138 h 58"/>
                  <a:gd name="T26" fmla="*/ 59879 w 93"/>
                  <a:gd name="T27" fmla="*/ 453367 h 58"/>
                  <a:gd name="T28" fmla="*/ 0 w 93"/>
                  <a:gd name="T29" fmla="*/ 402043 h 58"/>
                  <a:gd name="T30" fmla="*/ 8554 w 93"/>
                  <a:gd name="T31" fmla="*/ 367826 h 58"/>
                  <a:gd name="T32" fmla="*/ 0 w 93"/>
                  <a:gd name="T33" fmla="*/ 342164 h 58"/>
                  <a:gd name="T34" fmla="*/ 34216 w 93"/>
                  <a:gd name="T35" fmla="*/ 316502 h 58"/>
                  <a:gd name="T36" fmla="*/ 171082 w 93"/>
                  <a:gd name="T37" fmla="*/ 273731 h 58"/>
                  <a:gd name="T38" fmla="*/ 188190 w 93"/>
                  <a:gd name="T39" fmla="*/ 239515 h 58"/>
                  <a:gd name="T40" fmla="*/ 111203 w 93"/>
                  <a:gd name="T41" fmla="*/ 171082 h 58"/>
                  <a:gd name="T42" fmla="*/ 102649 w 93"/>
                  <a:gd name="T43" fmla="*/ 102649 h 58"/>
                  <a:gd name="T44" fmla="*/ 153974 w 93"/>
                  <a:gd name="T45" fmla="*/ 68433 h 58"/>
                  <a:gd name="T46" fmla="*/ 136866 w 93"/>
                  <a:gd name="T47" fmla="*/ 25662 h 58"/>
                  <a:gd name="T48" fmla="*/ 111203 w 93"/>
                  <a:gd name="T49" fmla="*/ 0 h 58"/>
                  <a:gd name="T50" fmla="*/ 299393 w 93"/>
                  <a:gd name="T51" fmla="*/ 59879 h 58"/>
                  <a:gd name="T52" fmla="*/ 479029 w 93"/>
                  <a:gd name="T53" fmla="*/ 76987 h 58"/>
                  <a:gd name="T54" fmla="*/ 530354 w 93"/>
                  <a:gd name="T55" fmla="*/ 128312 h 58"/>
                  <a:gd name="T56" fmla="*/ 607341 w 93"/>
                  <a:gd name="T57" fmla="*/ 145420 h 58"/>
                  <a:gd name="T58" fmla="*/ 692882 w 93"/>
                  <a:gd name="T59" fmla="*/ 171082 h 58"/>
                  <a:gd name="T60" fmla="*/ 709990 w 93"/>
                  <a:gd name="T61" fmla="*/ 196744 h 58"/>
                  <a:gd name="T62" fmla="*/ 752761 w 93"/>
                  <a:gd name="T63" fmla="*/ 222407 h 58"/>
                  <a:gd name="T64" fmla="*/ 735652 w 93"/>
                  <a:gd name="T65" fmla="*/ 248069 h 58"/>
                  <a:gd name="T66" fmla="*/ 769869 w 93"/>
                  <a:gd name="T67" fmla="*/ 307948 h 58"/>
                  <a:gd name="T68" fmla="*/ 778423 w 93"/>
                  <a:gd name="T69" fmla="*/ 342164 h 58"/>
                  <a:gd name="T70" fmla="*/ 795531 w 93"/>
                  <a:gd name="T71" fmla="*/ 359272 h 5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3"/>
                  <a:gd name="T109" fmla="*/ 0 h 58"/>
                  <a:gd name="T110" fmla="*/ 93 w 93"/>
                  <a:gd name="T111" fmla="*/ 58 h 5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3" h="58">
                    <a:moveTo>
                      <a:pt x="93" y="42"/>
                    </a:moveTo>
                    <a:lnTo>
                      <a:pt x="88" y="43"/>
                    </a:lnTo>
                    <a:lnTo>
                      <a:pt x="80" y="48"/>
                    </a:lnTo>
                    <a:lnTo>
                      <a:pt x="74" y="53"/>
                    </a:lnTo>
                    <a:lnTo>
                      <a:pt x="71" y="53"/>
                    </a:lnTo>
                    <a:lnTo>
                      <a:pt x="67" y="57"/>
                    </a:lnTo>
                    <a:lnTo>
                      <a:pt x="63" y="53"/>
                    </a:lnTo>
                    <a:lnTo>
                      <a:pt x="60" y="52"/>
                    </a:lnTo>
                    <a:lnTo>
                      <a:pt x="58" y="50"/>
                    </a:lnTo>
                    <a:lnTo>
                      <a:pt x="56" y="53"/>
                    </a:lnTo>
                    <a:lnTo>
                      <a:pt x="54" y="52"/>
                    </a:lnTo>
                    <a:lnTo>
                      <a:pt x="52" y="50"/>
                    </a:lnTo>
                    <a:lnTo>
                      <a:pt x="51" y="51"/>
                    </a:lnTo>
                    <a:lnTo>
                      <a:pt x="47" y="51"/>
                    </a:lnTo>
                    <a:lnTo>
                      <a:pt x="35" y="44"/>
                    </a:lnTo>
                    <a:lnTo>
                      <a:pt x="32" y="44"/>
                    </a:lnTo>
                    <a:lnTo>
                      <a:pt x="27" y="42"/>
                    </a:lnTo>
                    <a:lnTo>
                      <a:pt x="24" y="43"/>
                    </a:lnTo>
                    <a:lnTo>
                      <a:pt x="24" y="44"/>
                    </a:lnTo>
                    <a:lnTo>
                      <a:pt x="26" y="46"/>
                    </a:lnTo>
                    <a:lnTo>
                      <a:pt x="26" y="48"/>
                    </a:lnTo>
                    <a:lnTo>
                      <a:pt x="24" y="50"/>
                    </a:lnTo>
                    <a:lnTo>
                      <a:pt x="18" y="50"/>
                    </a:lnTo>
                    <a:lnTo>
                      <a:pt x="15" y="53"/>
                    </a:lnTo>
                    <a:lnTo>
                      <a:pt x="14" y="55"/>
                    </a:lnTo>
                    <a:lnTo>
                      <a:pt x="12" y="58"/>
                    </a:lnTo>
                    <a:lnTo>
                      <a:pt x="10" y="58"/>
                    </a:lnTo>
                    <a:lnTo>
                      <a:pt x="7" y="53"/>
                    </a:lnTo>
                    <a:lnTo>
                      <a:pt x="2" y="49"/>
                    </a:lnTo>
                    <a:lnTo>
                      <a:pt x="0" y="47"/>
                    </a:lnTo>
                    <a:lnTo>
                      <a:pt x="0" y="44"/>
                    </a:lnTo>
                    <a:lnTo>
                      <a:pt x="1" y="43"/>
                    </a:lnTo>
                    <a:lnTo>
                      <a:pt x="2" y="41"/>
                    </a:lnTo>
                    <a:lnTo>
                      <a:pt x="0" y="40"/>
                    </a:lnTo>
                    <a:lnTo>
                      <a:pt x="1" y="38"/>
                    </a:lnTo>
                    <a:lnTo>
                      <a:pt x="4" y="37"/>
                    </a:lnTo>
                    <a:lnTo>
                      <a:pt x="13" y="37"/>
                    </a:lnTo>
                    <a:lnTo>
                      <a:pt x="20" y="32"/>
                    </a:lnTo>
                    <a:lnTo>
                      <a:pt x="22" y="31"/>
                    </a:lnTo>
                    <a:lnTo>
                      <a:pt x="22" y="28"/>
                    </a:lnTo>
                    <a:lnTo>
                      <a:pt x="17" y="23"/>
                    </a:lnTo>
                    <a:lnTo>
                      <a:pt x="13" y="20"/>
                    </a:lnTo>
                    <a:lnTo>
                      <a:pt x="12" y="19"/>
                    </a:lnTo>
                    <a:lnTo>
                      <a:pt x="12" y="12"/>
                    </a:lnTo>
                    <a:lnTo>
                      <a:pt x="16" y="9"/>
                    </a:lnTo>
                    <a:lnTo>
                      <a:pt x="18" y="8"/>
                    </a:lnTo>
                    <a:lnTo>
                      <a:pt x="18" y="6"/>
                    </a:lnTo>
                    <a:lnTo>
                      <a:pt x="16" y="3"/>
                    </a:lnTo>
                    <a:lnTo>
                      <a:pt x="13" y="1"/>
                    </a:lnTo>
                    <a:lnTo>
                      <a:pt x="13" y="0"/>
                    </a:lnTo>
                    <a:lnTo>
                      <a:pt x="29" y="1"/>
                    </a:lnTo>
                    <a:lnTo>
                      <a:pt x="35" y="7"/>
                    </a:lnTo>
                    <a:lnTo>
                      <a:pt x="42" y="9"/>
                    </a:lnTo>
                    <a:lnTo>
                      <a:pt x="56" y="9"/>
                    </a:lnTo>
                    <a:lnTo>
                      <a:pt x="61" y="12"/>
                    </a:lnTo>
                    <a:lnTo>
                      <a:pt x="62" y="15"/>
                    </a:lnTo>
                    <a:lnTo>
                      <a:pt x="65" y="17"/>
                    </a:lnTo>
                    <a:lnTo>
                      <a:pt x="71" y="17"/>
                    </a:lnTo>
                    <a:lnTo>
                      <a:pt x="76" y="20"/>
                    </a:lnTo>
                    <a:lnTo>
                      <a:pt x="81" y="20"/>
                    </a:lnTo>
                    <a:lnTo>
                      <a:pt x="83" y="22"/>
                    </a:lnTo>
                    <a:lnTo>
                      <a:pt x="83" y="23"/>
                    </a:lnTo>
                    <a:lnTo>
                      <a:pt x="86" y="24"/>
                    </a:lnTo>
                    <a:lnTo>
                      <a:pt x="88" y="26"/>
                    </a:lnTo>
                    <a:lnTo>
                      <a:pt x="88" y="28"/>
                    </a:lnTo>
                    <a:lnTo>
                      <a:pt x="86" y="29"/>
                    </a:lnTo>
                    <a:lnTo>
                      <a:pt x="87" y="31"/>
                    </a:lnTo>
                    <a:lnTo>
                      <a:pt x="90" y="36"/>
                    </a:lnTo>
                    <a:lnTo>
                      <a:pt x="90" y="38"/>
                    </a:lnTo>
                    <a:lnTo>
                      <a:pt x="91" y="40"/>
                    </a:lnTo>
                    <a:lnTo>
                      <a:pt x="93" y="40"/>
                    </a:lnTo>
                    <a:lnTo>
                      <a:pt x="93" y="42"/>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nvGrpSpPr>
              <p:cNvPr id="139" name="组合 25"/>
              <p:cNvGrpSpPr/>
              <p:nvPr/>
            </p:nvGrpSpPr>
            <p:grpSpPr bwMode="auto">
              <a:xfrm>
                <a:off x="5593829" y="2406963"/>
                <a:ext cx="829748" cy="1753589"/>
                <a:chOff x="5593829" y="2406963"/>
                <a:chExt cx="829748" cy="1753589"/>
              </a:xfrm>
              <a:grpFill/>
            </p:grpSpPr>
            <p:sp>
              <p:nvSpPr>
                <p:cNvPr id="143" name="Freeform 16"/>
                <p:cNvSpPr/>
                <p:nvPr/>
              </p:nvSpPr>
              <p:spPr bwMode="auto">
                <a:xfrm>
                  <a:off x="5867561" y="3578874"/>
                  <a:ext cx="444813" cy="581678"/>
                </a:xfrm>
                <a:custGeom>
                  <a:avLst/>
                  <a:gdLst>
                    <a:gd name="T0" fmla="*/ 444813 w 52"/>
                    <a:gd name="T1" fmla="*/ 102649 h 68"/>
                    <a:gd name="T2" fmla="*/ 410597 w 52"/>
                    <a:gd name="T3" fmla="*/ 145420 h 68"/>
                    <a:gd name="T4" fmla="*/ 410597 w 52"/>
                    <a:gd name="T5" fmla="*/ 171082 h 68"/>
                    <a:gd name="T6" fmla="*/ 393488 w 52"/>
                    <a:gd name="T7" fmla="*/ 188190 h 68"/>
                    <a:gd name="T8" fmla="*/ 350718 w 52"/>
                    <a:gd name="T9" fmla="*/ 179636 h 68"/>
                    <a:gd name="T10" fmla="*/ 402043 w 52"/>
                    <a:gd name="T11" fmla="*/ 230960 h 68"/>
                    <a:gd name="T12" fmla="*/ 359272 w 52"/>
                    <a:gd name="T13" fmla="*/ 273731 h 68"/>
                    <a:gd name="T14" fmla="*/ 359272 w 52"/>
                    <a:gd name="T15" fmla="*/ 307947 h 68"/>
                    <a:gd name="T16" fmla="*/ 384934 w 52"/>
                    <a:gd name="T17" fmla="*/ 333609 h 68"/>
                    <a:gd name="T18" fmla="*/ 384934 w 52"/>
                    <a:gd name="T19" fmla="*/ 342164 h 68"/>
                    <a:gd name="T20" fmla="*/ 342164 w 52"/>
                    <a:gd name="T21" fmla="*/ 342164 h 68"/>
                    <a:gd name="T22" fmla="*/ 350718 w 52"/>
                    <a:gd name="T23" fmla="*/ 359272 h 68"/>
                    <a:gd name="T24" fmla="*/ 316502 w 52"/>
                    <a:gd name="T25" fmla="*/ 384934 h 68"/>
                    <a:gd name="T26" fmla="*/ 307948 w 52"/>
                    <a:gd name="T27" fmla="*/ 419150 h 68"/>
                    <a:gd name="T28" fmla="*/ 282285 w 52"/>
                    <a:gd name="T29" fmla="*/ 444813 h 68"/>
                    <a:gd name="T30" fmla="*/ 248069 w 52"/>
                    <a:gd name="T31" fmla="*/ 444813 h 68"/>
                    <a:gd name="T32" fmla="*/ 248069 w 52"/>
                    <a:gd name="T33" fmla="*/ 461921 h 68"/>
                    <a:gd name="T34" fmla="*/ 256623 w 52"/>
                    <a:gd name="T35" fmla="*/ 470475 h 68"/>
                    <a:gd name="T36" fmla="*/ 256623 w 52"/>
                    <a:gd name="T37" fmla="*/ 479029 h 68"/>
                    <a:gd name="T38" fmla="*/ 230961 w 52"/>
                    <a:gd name="T39" fmla="*/ 479029 h 68"/>
                    <a:gd name="T40" fmla="*/ 188190 w 52"/>
                    <a:gd name="T41" fmla="*/ 530353 h 68"/>
                    <a:gd name="T42" fmla="*/ 188190 w 52"/>
                    <a:gd name="T43" fmla="*/ 547462 h 68"/>
                    <a:gd name="T44" fmla="*/ 136866 w 52"/>
                    <a:gd name="T45" fmla="*/ 581678 h 68"/>
                    <a:gd name="T46" fmla="*/ 136866 w 52"/>
                    <a:gd name="T47" fmla="*/ 581678 h 68"/>
                    <a:gd name="T48" fmla="*/ 136866 w 52"/>
                    <a:gd name="T49" fmla="*/ 556016 h 68"/>
                    <a:gd name="T50" fmla="*/ 59879 w 52"/>
                    <a:gd name="T51" fmla="*/ 453367 h 68"/>
                    <a:gd name="T52" fmla="*/ 8554 w 52"/>
                    <a:gd name="T53" fmla="*/ 453367 h 68"/>
                    <a:gd name="T54" fmla="*/ 0 w 52"/>
                    <a:gd name="T55" fmla="*/ 444813 h 68"/>
                    <a:gd name="T56" fmla="*/ 0 w 52"/>
                    <a:gd name="T57" fmla="*/ 402042 h 68"/>
                    <a:gd name="T58" fmla="*/ 8554 w 52"/>
                    <a:gd name="T59" fmla="*/ 384934 h 68"/>
                    <a:gd name="T60" fmla="*/ 8554 w 52"/>
                    <a:gd name="T61" fmla="*/ 359272 h 68"/>
                    <a:gd name="T62" fmla="*/ 0 w 52"/>
                    <a:gd name="T63" fmla="*/ 342164 h 68"/>
                    <a:gd name="T64" fmla="*/ 8554 w 52"/>
                    <a:gd name="T65" fmla="*/ 325055 h 68"/>
                    <a:gd name="T66" fmla="*/ 42770 w 52"/>
                    <a:gd name="T67" fmla="*/ 282285 h 68"/>
                    <a:gd name="T68" fmla="*/ 42770 w 52"/>
                    <a:gd name="T69" fmla="*/ 213852 h 68"/>
                    <a:gd name="T70" fmla="*/ 102649 w 52"/>
                    <a:gd name="T71" fmla="*/ 162528 h 68"/>
                    <a:gd name="T72" fmla="*/ 102649 w 52"/>
                    <a:gd name="T73" fmla="*/ 136865 h 68"/>
                    <a:gd name="T74" fmla="*/ 94095 w 52"/>
                    <a:gd name="T75" fmla="*/ 119757 h 68"/>
                    <a:gd name="T76" fmla="*/ 94095 w 52"/>
                    <a:gd name="T77" fmla="*/ 94095 h 68"/>
                    <a:gd name="T78" fmla="*/ 136866 w 52"/>
                    <a:gd name="T79" fmla="*/ 68433 h 68"/>
                    <a:gd name="T80" fmla="*/ 162528 w 52"/>
                    <a:gd name="T81" fmla="*/ 68433 h 68"/>
                    <a:gd name="T82" fmla="*/ 205298 w 52"/>
                    <a:gd name="T83" fmla="*/ 25662 h 68"/>
                    <a:gd name="T84" fmla="*/ 213852 w 52"/>
                    <a:gd name="T85" fmla="*/ 0 h 68"/>
                    <a:gd name="T86" fmla="*/ 230961 w 52"/>
                    <a:gd name="T87" fmla="*/ 0 h 68"/>
                    <a:gd name="T88" fmla="*/ 265177 w 52"/>
                    <a:gd name="T89" fmla="*/ 34216 h 68"/>
                    <a:gd name="T90" fmla="*/ 265177 w 52"/>
                    <a:gd name="T91" fmla="*/ 68433 h 68"/>
                    <a:gd name="T92" fmla="*/ 282285 w 52"/>
                    <a:gd name="T93" fmla="*/ 94095 h 68"/>
                    <a:gd name="T94" fmla="*/ 299393 w 52"/>
                    <a:gd name="T95" fmla="*/ 111203 h 68"/>
                    <a:gd name="T96" fmla="*/ 316502 w 52"/>
                    <a:gd name="T97" fmla="*/ 111203 h 68"/>
                    <a:gd name="T98" fmla="*/ 350718 w 52"/>
                    <a:gd name="T99" fmla="*/ 111203 h 68"/>
                    <a:gd name="T100" fmla="*/ 376380 w 52"/>
                    <a:gd name="T101" fmla="*/ 102649 h 68"/>
                    <a:gd name="T102" fmla="*/ 444813 w 52"/>
                    <a:gd name="T103" fmla="*/ 102649 h 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
                    <a:gd name="T157" fmla="*/ 0 h 68"/>
                    <a:gd name="T158" fmla="*/ 52 w 52"/>
                    <a:gd name="T159" fmla="*/ 68 h 6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 h="68">
                      <a:moveTo>
                        <a:pt x="52" y="12"/>
                      </a:moveTo>
                      <a:lnTo>
                        <a:pt x="48" y="17"/>
                      </a:lnTo>
                      <a:lnTo>
                        <a:pt x="48" y="20"/>
                      </a:lnTo>
                      <a:lnTo>
                        <a:pt x="46" y="22"/>
                      </a:lnTo>
                      <a:lnTo>
                        <a:pt x="41" y="21"/>
                      </a:lnTo>
                      <a:lnTo>
                        <a:pt x="47" y="27"/>
                      </a:lnTo>
                      <a:lnTo>
                        <a:pt x="42" y="32"/>
                      </a:lnTo>
                      <a:lnTo>
                        <a:pt x="42" y="36"/>
                      </a:lnTo>
                      <a:lnTo>
                        <a:pt x="45" y="39"/>
                      </a:lnTo>
                      <a:lnTo>
                        <a:pt x="45" y="40"/>
                      </a:lnTo>
                      <a:lnTo>
                        <a:pt x="40" y="40"/>
                      </a:lnTo>
                      <a:lnTo>
                        <a:pt x="41" y="42"/>
                      </a:lnTo>
                      <a:lnTo>
                        <a:pt x="37" y="45"/>
                      </a:lnTo>
                      <a:lnTo>
                        <a:pt x="36" y="49"/>
                      </a:lnTo>
                      <a:lnTo>
                        <a:pt x="33" y="52"/>
                      </a:lnTo>
                      <a:lnTo>
                        <a:pt x="29" y="52"/>
                      </a:lnTo>
                      <a:lnTo>
                        <a:pt x="29" y="54"/>
                      </a:lnTo>
                      <a:lnTo>
                        <a:pt x="30" y="55"/>
                      </a:lnTo>
                      <a:lnTo>
                        <a:pt x="30" y="56"/>
                      </a:lnTo>
                      <a:lnTo>
                        <a:pt x="27" y="56"/>
                      </a:lnTo>
                      <a:lnTo>
                        <a:pt x="22" y="62"/>
                      </a:lnTo>
                      <a:lnTo>
                        <a:pt x="22" y="64"/>
                      </a:lnTo>
                      <a:lnTo>
                        <a:pt x="16" y="68"/>
                      </a:lnTo>
                      <a:lnTo>
                        <a:pt x="16" y="65"/>
                      </a:lnTo>
                      <a:lnTo>
                        <a:pt x="7" y="53"/>
                      </a:lnTo>
                      <a:lnTo>
                        <a:pt x="1" y="53"/>
                      </a:lnTo>
                      <a:lnTo>
                        <a:pt x="0" y="52"/>
                      </a:lnTo>
                      <a:lnTo>
                        <a:pt x="0" y="47"/>
                      </a:lnTo>
                      <a:lnTo>
                        <a:pt x="1" y="45"/>
                      </a:lnTo>
                      <a:lnTo>
                        <a:pt x="1" y="42"/>
                      </a:lnTo>
                      <a:lnTo>
                        <a:pt x="0" y="40"/>
                      </a:lnTo>
                      <a:lnTo>
                        <a:pt x="1" y="38"/>
                      </a:lnTo>
                      <a:lnTo>
                        <a:pt x="5" y="33"/>
                      </a:lnTo>
                      <a:lnTo>
                        <a:pt x="5" y="25"/>
                      </a:lnTo>
                      <a:lnTo>
                        <a:pt x="12" y="19"/>
                      </a:lnTo>
                      <a:lnTo>
                        <a:pt x="12" y="16"/>
                      </a:lnTo>
                      <a:lnTo>
                        <a:pt x="11" y="14"/>
                      </a:lnTo>
                      <a:lnTo>
                        <a:pt x="11" y="11"/>
                      </a:lnTo>
                      <a:lnTo>
                        <a:pt x="16" y="8"/>
                      </a:lnTo>
                      <a:lnTo>
                        <a:pt x="19" y="8"/>
                      </a:lnTo>
                      <a:lnTo>
                        <a:pt x="24" y="3"/>
                      </a:lnTo>
                      <a:lnTo>
                        <a:pt x="25" y="0"/>
                      </a:lnTo>
                      <a:lnTo>
                        <a:pt x="27" y="0"/>
                      </a:lnTo>
                      <a:lnTo>
                        <a:pt x="31" y="4"/>
                      </a:lnTo>
                      <a:lnTo>
                        <a:pt x="31" y="8"/>
                      </a:lnTo>
                      <a:lnTo>
                        <a:pt x="33" y="11"/>
                      </a:lnTo>
                      <a:lnTo>
                        <a:pt x="35" y="13"/>
                      </a:lnTo>
                      <a:lnTo>
                        <a:pt x="37" y="13"/>
                      </a:lnTo>
                      <a:lnTo>
                        <a:pt x="41" y="13"/>
                      </a:lnTo>
                      <a:lnTo>
                        <a:pt x="44" y="12"/>
                      </a:lnTo>
                      <a:lnTo>
                        <a:pt x="52" y="12"/>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4" name="Freeform 17"/>
                <p:cNvSpPr/>
                <p:nvPr/>
              </p:nvSpPr>
              <p:spPr bwMode="auto">
                <a:xfrm>
                  <a:off x="6030089" y="3296588"/>
                  <a:ext cx="393488" cy="393488"/>
                </a:xfrm>
                <a:custGeom>
                  <a:avLst/>
                  <a:gdLst>
                    <a:gd name="T0" fmla="*/ 179636 w 46"/>
                    <a:gd name="T1" fmla="*/ 0 h 46"/>
                    <a:gd name="T2" fmla="*/ 222406 w 46"/>
                    <a:gd name="T3" fmla="*/ 8554 h 46"/>
                    <a:gd name="T4" fmla="*/ 230960 w 46"/>
                    <a:gd name="T5" fmla="*/ 34216 h 46"/>
                    <a:gd name="T6" fmla="*/ 256623 w 46"/>
                    <a:gd name="T7" fmla="*/ 42770 h 46"/>
                    <a:gd name="T8" fmla="*/ 282285 w 46"/>
                    <a:gd name="T9" fmla="*/ 17108 h 46"/>
                    <a:gd name="T10" fmla="*/ 316501 w 46"/>
                    <a:gd name="T11" fmla="*/ 8554 h 46"/>
                    <a:gd name="T12" fmla="*/ 342163 w 46"/>
                    <a:gd name="T13" fmla="*/ 34216 h 46"/>
                    <a:gd name="T14" fmla="*/ 393488 w 46"/>
                    <a:gd name="T15" fmla="*/ 34216 h 46"/>
                    <a:gd name="T16" fmla="*/ 342163 w 46"/>
                    <a:gd name="T17" fmla="*/ 85541 h 46"/>
                    <a:gd name="T18" fmla="*/ 342163 w 46"/>
                    <a:gd name="T19" fmla="*/ 102649 h 46"/>
                    <a:gd name="T20" fmla="*/ 367826 w 46"/>
                    <a:gd name="T21" fmla="*/ 102649 h 46"/>
                    <a:gd name="T22" fmla="*/ 384934 w 46"/>
                    <a:gd name="T23" fmla="*/ 85541 h 46"/>
                    <a:gd name="T24" fmla="*/ 384934 w 46"/>
                    <a:gd name="T25" fmla="*/ 128311 h 46"/>
                    <a:gd name="T26" fmla="*/ 350718 w 46"/>
                    <a:gd name="T27" fmla="*/ 128311 h 46"/>
                    <a:gd name="T28" fmla="*/ 342163 w 46"/>
                    <a:gd name="T29" fmla="*/ 153974 h 46"/>
                    <a:gd name="T30" fmla="*/ 367826 w 46"/>
                    <a:gd name="T31" fmla="*/ 153974 h 46"/>
                    <a:gd name="T32" fmla="*/ 367826 w 46"/>
                    <a:gd name="T33" fmla="*/ 222406 h 46"/>
                    <a:gd name="T34" fmla="*/ 376380 w 46"/>
                    <a:gd name="T35" fmla="*/ 230960 h 46"/>
                    <a:gd name="T36" fmla="*/ 367826 w 46"/>
                    <a:gd name="T37" fmla="*/ 273731 h 46"/>
                    <a:gd name="T38" fmla="*/ 342163 w 46"/>
                    <a:gd name="T39" fmla="*/ 273731 h 46"/>
                    <a:gd name="T40" fmla="*/ 342163 w 46"/>
                    <a:gd name="T41" fmla="*/ 248069 h 46"/>
                    <a:gd name="T42" fmla="*/ 325055 w 46"/>
                    <a:gd name="T43" fmla="*/ 265177 h 46"/>
                    <a:gd name="T44" fmla="*/ 282285 w 46"/>
                    <a:gd name="T45" fmla="*/ 307947 h 46"/>
                    <a:gd name="T46" fmla="*/ 282285 w 46"/>
                    <a:gd name="T47" fmla="*/ 384934 h 46"/>
                    <a:gd name="T48" fmla="*/ 222406 w 46"/>
                    <a:gd name="T49" fmla="*/ 384934 h 46"/>
                    <a:gd name="T50" fmla="*/ 188190 w 46"/>
                    <a:gd name="T51" fmla="*/ 393488 h 46"/>
                    <a:gd name="T52" fmla="*/ 153974 w 46"/>
                    <a:gd name="T53" fmla="*/ 393488 h 46"/>
                    <a:gd name="T54" fmla="*/ 136865 w 46"/>
                    <a:gd name="T55" fmla="*/ 393488 h 46"/>
                    <a:gd name="T56" fmla="*/ 119757 w 46"/>
                    <a:gd name="T57" fmla="*/ 376380 h 46"/>
                    <a:gd name="T58" fmla="*/ 102649 w 46"/>
                    <a:gd name="T59" fmla="*/ 350718 h 46"/>
                    <a:gd name="T60" fmla="*/ 102649 w 46"/>
                    <a:gd name="T61" fmla="*/ 316501 h 46"/>
                    <a:gd name="T62" fmla="*/ 59879 w 46"/>
                    <a:gd name="T63" fmla="*/ 282285 h 46"/>
                    <a:gd name="T64" fmla="*/ 51325 w 46"/>
                    <a:gd name="T65" fmla="*/ 282285 h 46"/>
                    <a:gd name="T66" fmla="*/ 51325 w 46"/>
                    <a:gd name="T67" fmla="*/ 256623 h 46"/>
                    <a:gd name="T68" fmla="*/ 0 w 46"/>
                    <a:gd name="T69" fmla="*/ 188190 h 46"/>
                    <a:gd name="T70" fmla="*/ 0 w 46"/>
                    <a:gd name="T71" fmla="*/ 179636 h 46"/>
                    <a:gd name="T72" fmla="*/ 34216 w 46"/>
                    <a:gd name="T73" fmla="*/ 145419 h 46"/>
                    <a:gd name="T74" fmla="*/ 34216 w 46"/>
                    <a:gd name="T75" fmla="*/ 128311 h 46"/>
                    <a:gd name="T76" fmla="*/ 76987 w 46"/>
                    <a:gd name="T77" fmla="*/ 85541 h 46"/>
                    <a:gd name="T78" fmla="*/ 76987 w 46"/>
                    <a:gd name="T79" fmla="*/ 34216 h 46"/>
                    <a:gd name="T80" fmla="*/ 102649 w 46"/>
                    <a:gd name="T81" fmla="*/ 17108 h 46"/>
                    <a:gd name="T82" fmla="*/ 119757 w 46"/>
                    <a:gd name="T83" fmla="*/ 17108 h 46"/>
                    <a:gd name="T84" fmla="*/ 128311 w 46"/>
                    <a:gd name="T85" fmla="*/ 25662 h 46"/>
                    <a:gd name="T86" fmla="*/ 153974 w 46"/>
                    <a:gd name="T87" fmla="*/ 25662 h 46"/>
                    <a:gd name="T88" fmla="*/ 179636 w 46"/>
                    <a:gd name="T89" fmla="*/ 0 h 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
                    <a:gd name="T136" fmla="*/ 0 h 46"/>
                    <a:gd name="T137" fmla="*/ 46 w 46"/>
                    <a:gd name="T138" fmla="*/ 46 h 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 h="46">
                      <a:moveTo>
                        <a:pt x="21" y="0"/>
                      </a:moveTo>
                      <a:lnTo>
                        <a:pt x="26" y="1"/>
                      </a:lnTo>
                      <a:lnTo>
                        <a:pt x="27" y="4"/>
                      </a:lnTo>
                      <a:lnTo>
                        <a:pt x="30" y="5"/>
                      </a:lnTo>
                      <a:lnTo>
                        <a:pt x="33" y="2"/>
                      </a:lnTo>
                      <a:lnTo>
                        <a:pt x="37" y="1"/>
                      </a:lnTo>
                      <a:lnTo>
                        <a:pt x="40" y="4"/>
                      </a:lnTo>
                      <a:lnTo>
                        <a:pt x="46" y="4"/>
                      </a:lnTo>
                      <a:lnTo>
                        <a:pt x="40" y="10"/>
                      </a:lnTo>
                      <a:lnTo>
                        <a:pt x="40" y="12"/>
                      </a:lnTo>
                      <a:lnTo>
                        <a:pt x="43" y="12"/>
                      </a:lnTo>
                      <a:lnTo>
                        <a:pt x="45" y="10"/>
                      </a:lnTo>
                      <a:lnTo>
                        <a:pt x="45" y="15"/>
                      </a:lnTo>
                      <a:lnTo>
                        <a:pt x="41" y="15"/>
                      </a:lnTo>
                      <a:lnTo>
                        <a:pt x="40" y="18"/>
                      </a:lnTo>
                      <a:lnTo>
                        <a:pt x="43" y="18"/>
                      </a:lnTo>
                      <a:lnTo>
                        <a:pt x="43" y="26"/>
                      </a:lnTo>
                      <a:lnTo>
                        <a:pt x="44" y="27"/>
                      </a:lnTo>
                      <a:lnTo>
                        <a:pt x="43" y="32"/>
                      </a:lnTo>
                      <a:lnTo>
                        <a:pt x="40" y="32"/>
                      </a:lnTo>
                      <a:lnTo>
                        <a:pt x="40" y="29"/>
                      </a:lnTo>
                      <a:lnTo>
                        <a:pt x="38" y="31"/>
                      </a:lnTo>
                      <a:lnTo>
                        <a:pt x="33" y="36"/>
                      </a:lnTo>
                      <a:lnTo>
                        <a:pt x="33" y="45"/>
                      </a:lnTo>
                      <a:lnTo>
                        <a:pt x="26" y="45"/>
                      </a:lnTo>
                      <a:lnTo>
                        <a:pt x="22" y="46"/>
                      </a:lnTo>
                      <a:lnTo>
                        <a:pt x="18" y="46"/>
                      </a:lnTo>
                      <a:lnTo>
                        <a:pt x="16" y="46"/>
                      </a:lnTo>
                      <a:lnTo>
                        <a:pt x="14" y="44"/>
                      </a:lnTo>
                      <a:lnTo>
                        <a:pt x="12" y="41"/>
                      </a:lnTo>
                      <a:lnTo>
                        <a:pt x="12" y="37"/>
                      </a:lnTo>
                      <a:lnTo>
                        <a:pt x="7" y="33"/>
                      </a:lnTo>
                      <a:lnTo>
                        <a:pt x="6" y="33"/>
                      </a:lnTo>
                      <a:lnTo>
                        <a:pt x="6" y="30"/>
                      </a:lnTo>
                      <a:lnTo>
                        <a:pt x="0" y="22"/>
                      </a:lnTo>
                      <a:lnTo>
                        <a:pt x="0" y="21"/>
                      </a:lnTo>
                      <a:lnTo>
                        <a:pt x="4" y="17"/>
                      </a:lnTo>
                      <a:lnTo>
                        <a:pt x="4" y="15"/>
                      </a:lnTo>
                      <a:lnTo>
                        <a:pt x="9" y="10"/>
                      </a:lnTo>
                      <a:lnTo>
                        <a:pt x="9" y="4"/>
                      </a:lnTo>
                      <a:lnTo>
                        <a:pt x="12" y="2"/>
                      </a:lnTo>
                      <a:lnTo>
                        <a:pt x="14" y="2"/>
                      </a:lnTo>
                      <a:lnTo>
                        <a:pt x="15" y="3"/>
                      </a:lnTo>
                      <a:lnTo>
                        <a:pt x="18" y="3"/>
                      </a:lnTo>
                      <a:lnTo>
                        <a:pt x="21" y="0"/>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5" name="Freeform 18"/>
                <p:cNvSpPr/>
                <p:nvPr/>
              </p:nvSpPr>
              <p:spPr bwMode="auto">
                <a:xfrm>
                  <a:off x="5807682" y="2749127"/>
                  <a:ext cx="581679" cy="573124"/>
                </a:xfrm>
                <a:custGeom>
                  <a:avLst/>
                  <a:gdLst>
                    <a:gd name="T0" fmla="*/ 256623 w 68"/>
                    <a:gd name="T1" fmla="*/ 0 h 67"/>
                    <a:gd name="T2" fmla="*/ 359272 w 68"/>
                    <a:gd name="T3" fmla="*/ 94095 h 67"/>
                    <a:gd name="T4" fmla="*/ 444813 w 68"/>
                    <a:gd name="T5" fmla="*/ 265177 h 67"/>
                    <a:gd name="T6" fmla="*/ 547463 w 68"/>
                    <a:gd name="T7" fmla="*/ 333609 h 67"/>
                    <a:gd name="T8" fmla="*/ 547463 w 68"/>
                    <a:gd name="T9" fmla="*/ 367826 h 67"/>
                    <a:gd name="T10" fmla="*/ 530354 w 68"/>
                    <a:gd name="T11" fmla="*/ 393488 h 67"/>
                    <a:gd name="T12" fmla="*/ 581679 w 68"/>
                    <a:gd name="T13" fmla="*/ 436258 h 67"/>
                    <a:gd name="T14" fmla="*/ 556017 w 68"/>
                    <a:gd name="T15" fmla="*/ 487583 h 67"/>
                    <a:gd name="T16" fmla="*/ 479030 w 68"/>
                    <a:gd name="T17" fmla="*/ 547462 h 67"/>
                    <a:gd name="T18" fmla="*/ 402043 w 68"/>
                    <a:gd name="T19" fmla="*/ 547462 h 67"/>
                    <a:gd name="T20" fmla="*/ 350718 w 68"/>
                    <a:gd name="T21" fmla="*/ 573124 h 67"/>
                    <a:gd name="T22" fmla="*/ 325056 w 68"/>
                    <a:gd name="T23" fmla="*/ 564570 h 67"/>
                    <a:gd name="T24" fmla="*/ 307948 w 68"/>
                    <a:gd name="T25" fmla="*/ 547462 h 67"/>
                    <a:gd name="T26" fmla="*/ 350718 w 68"/>
                    <a:gd name="T27" fmla="*/ 521799 h 67"/>
                    <a:gd name="T28" fmla="*/ 367826 w 68"/>
                    <a:gd name="T29" fmla="*/ 496137 h 67"/>
                    <a:gd name="T30" fmla="*/ 307948 w 68"/>
                    <a:gd name="T31" fmla="*/ 470475 h 67"/>
                    <a:gd name="T32" fmla="*/ 213853 w 68"/>
                    <a:gd name="T33" fmla="*/ 402042 h 67"/>
                    <a:gd name="T34" fmla="*/ 230961 w 68"/>
                    <a:gd name="T35" fmla="*/ 342164 h 67"/>
                    <a:gd name="T36" fmla="*/ 273731 w 68"/>
                    <a:gd name="T37" fmla="*/ 333609 h 67"/>
                    <a:gd name="T38" fmla="*/ 290840 w 68"/>
                    <a:gd name="T39" fmla="*/ 307947 h 67"/>
                    <a:gd name="T40" fmla="*/ 248069 w 68"/>
                    <a:gd name="T41" fmla="*/ 273731 h 67"/>
                    <a:gd name="T42" fmla="*/ 239515 w 68"/>
                    <a:gd name="T43" fmla="*/ 290839 h 67"/>
                    <a:gd name="T44" fmla="*/ 188190 w 68"/>
                    <a:gd name="T45" fmla="*/ 265177 h 67"/>
                    <a:gd name="T46" fmla="*/ 153974 w 68"/>
                    <a:gd name="T47" fmla="*/ 196744 h 67"/>
                    <a:gd name="T48" fmla="*/ 102649 w 68"/>
                    <a:gd name="T49" fmla="*/ 179636 h 67"/>
                    <a:gd name="T50" fmla="*/ 59879 w 68"/>
                    <a:gd name="T51" fmla="*/ 171082 h 67"/>
                    <a:gd name="T52" fmla="*/ 0 w 68"/>
                    <a:gd name="T53" fmla="*/ 85541 h 67"/>
                    <a:gd name="T54" fmla="*/ 8554 w 68"/>
                    <a:gd name="T55" fmla="*/ 42770 h 67"/>
                    <a:gd name="T56" fmla="*/ 59879 w 68"/>
                    <a:gd name="T57" fmla="*/ 76987 h 67"/>
                    <a:gd name="T58" fmla="*/ 119757 w 68"/>
                    <a:gd name="T59" fmla="*/ 102649 h 67"/>
                    <a:gd name="T60" fmla="*/ 171082 w 68"/>
                    <a:gd name="T61" fmla="*/ 68433 h 67"/>
                    <a:gd name="T62" fmla="*/ 188190 w 68"/>
                    <a:gd name="T63" fmla="*/ 85541 h 67"/>
                    <a:gd name="T64" fmla="*/ 213853 w 68"/>
                    <a:gd name="T65" fmla="*/ 25662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67"/>
                    <a:gd name="T101" fmla="*/ 68 w 68"/>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67">
                      <a:moveTo>
                        <a:pt x="29" y="0"/>
                      </a:moveTo>
                      <a:lnTo>
                        <a:pt x="30" y="0"/>
                      </a:lnTo>
                      <a:lnTo>
                        <a:pt x="31" y="4"/>
                      </a:lnTo>
                      <a:lnTo>
                        <a:pt x="42" y="11"/>
                      </a:lnTo>
                      <a:lnTo>
                        <a:pt x="51" y="27"/>
                      </a:lnTo>
                      <a:lnTo>
                        <a:pt x="52" y="31"/>
                      </a:lnTo>
                      <a:lnTo>
                        <a:pt x="54" y="34"/>
                      </a:lnTo>
                      <a:lnTo>
                        <a:pt x="64" y="39"/>
                      </a:lnTo>
                      <a:lnTo>
                        <a:pt x="65" y="41"/>
                      </a:lnTo>
                      <a:lnTo>
                        <a:pt x="64" y="43"/>
                      </a:lnTo>
                      <a:lnTo>
                        <a:pt x="57" y="43"/>
                      </a:lnTo>
                      <a:lnTo>
                        <a:pt x="62" y="46"/>
                      </a:lnTo>
                      <a:lnTo>
                        <a:pt x="62" y="49"/>
                      </a:lnTo>
                      <a:lnTo>
                        <a:pt x="68" y="51"/>
                      </a:lnTo>
                      <a:lnTo>
                        <a:pt x="68" y="54"/>
                      </a:lnTo>
                      <a:lnTo>
                        <a:pt x="65" y="57"/>
                      </a:lnTo>
                      <a:lnTo>
                        <a:pt x="63" y="58"/>
                      </a:lnTo>
                      <a:lnTo>
                        <a:pt x="56" y="64"/>
                      </a:lnTo>
                      <a:lnTo>
                        <a:pt x="52" y="65"/>
                      </a:lnTo>
                      <a:lnTo>
                        <a:pt x="47" y="64"/>
                      </a:lnTo>
                      <a:lnTo>
                        <a:pt x="44" y="67"/>
                      </a:lnTo>
                      <a:lnTo>
                        <a:pt x="41" y="67"/>
                      </a:lnTo>
                      <a:lnTo>
                        <a:pt x="40" y="66"/>
                      </a:lnTo>
                      <a:lnTo>
                        <a:pt x="38" y="66"/>
                      </a:lnTo>
                      <a:lnTo>
                        <a:pt x="38" y="64"/>
                      </a:lnTo>
                      <a:lnTo>
                        <a:pt x="36" y="64"/>
                      </a:lnTo>
                      <a:lnTo>
                        <a:pt x="38" y="62"/>
                      </a:lnTo>
                      <a:lnTo>
                        <a:pt x="41" y="61"/>
                      </a:lnTo>
                      <a:lnTo>
                        <a:pt x="42" y="60"/>
                      </a:lnTo>
                      <a:lnTo>
                        <a:pt x="43" y="58"/>
                      </a:lnTo>
                      <a:lnTo>
                        <a:pt x="41" y="56"/>
                      </a:lnTo>
                      <a:lnTo>
                        <a:pt x="36" y="55"/>
                      </a:lnTo>
                      <a:lnTo>
                        <a:pt x="31" y="51"/>
                      </a:lnTo>
                      <a:lnTo>
                        <a:pt x="25" y="47"/>
                      </a:lnTo>
                      <a:lnTo>
                        <a:pt x="27" y="43"/>
                      </a:lnTo>
                      <a:lnTo>
                        <a:pt x="27" y="40"/>
                      </a:lnTo>
                      <a:lnTo>
                        <a:pt x="29" y="39"/>
                      </a:lnTo>
                      <a:lnTo>
                        <a:pt x="32" y="39"/>
                      </a:lnTo>
                      <a:lnTo>
                        <a:pt x="34" y="38"/>
                      </a:lnTo>
                      <a:lnTo>
                        <a:pt x="34" y="36"/>
                      </a:lnTo>
                      <a:lnTo>
                        <a:pt x="32" y="32"/>
                      </a:lnTo>
                      <a:lnTo>
                        <a:pt x="29" y="32"/>
                      </a:lnTo>
                      <a:lnTo>
                        <a:pt x="29" y="33"/>
                      </a:lnTo>
                      <a:lnTo>
                        <a:pt x="28" y="34"/>
                      </a:lnTo>
                      <a:lnTo>
                        <a:pt x="24" y="34"/>
                      </a:lnTo>
                      <a:lnTo>
                        <a:pt x="22" y="31"/>
                      </a:lnTo>
                      <a:lnTo>
                        <a:pt x="20" y="27"/>
                      </a:lnTo>
                      <a:lnTo>
                        <a:pt x="18" y="23"/>
                      </a:lnTo>
                      <a:lnTo>
                        <a:pt x="16" y="21"/>
                      </a:lnTo>
                      <a:lnTo>
                        <a:pt x="12" y="21"/>
                      </a:lnTo>
                      <a:lnTo>
                        <a:pt x="10" y="20"/>
                      </a:lnTo>
                      <a:lnTo>
                        <a:pt x="7" y="20"/>
                      </a:lnTo>
                      <a:lnTo>
                        <a:pt x="6" y="17"/>
                      </a:lnTo>
                      <a:lnTo>
                        <a:pt x="0" y="10"/>
                      </a:lnTo>
                      <a:lnTo>
                        <a:pt x="0" y="6"/>
                      </a:lnTo>
                      <a:lnTo>
                        <a:pt x="1" y="5"/>
                      </a:lnTo>
                      <a:lnTo>
                        <a:pt x="3" y="5"/>
                      </a:lnTo>
                      <a:lnTo>
                        <a:pt x="7" y="9"/>
                      </a:lnTo>
                      <a:lnTo>
                        <a:pt x="9" y="12"/>
                      </a:lnTo>
                      <a:lnTo>
                        <a:pt x="14" y="12"/>
                      </a:lnTo>
                      <a:lnTo>
                        <a:pt x="18" y="8"/>
                      </a:lnTo>
                      <a:lnTo>
                        <a:pt x="20" y="8"/>
                      </a:lnTo>
                      <a:lnTo>
                        <a:pt x="20" y="10"/>
                      </a:lnTo>
                      <a:lnTo>
                        <a:pt x="22" y="10"/>
                      </a:lnTo>
                      <a:lnTo>
                        <a:pt x="25" y="6"/>
                      </a:lnTo>
                      <a:lnTo>
                        <a:pt x="25" y="3"/>
                      </a:lnTo>
                      <a:lnTo>
                        <a:pt x="29" y="0"/>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6" name="Freeform 19"/>
                <p:cNvSpPr/>
                <p:nvPr/>
              </p:nvSpPr>
              <p:spPr bwMode="auto">
                <a:xfrm>
                  <a:off x="5653709" y="2406963"/>
                  <a:ext cx="667219" cy="453367"/>
                </a:xfrm>
                <a:custGeom>
                  <a:avLst/>
                  <a:gdLst>
                    <a:gd name="T0" fmla="*/ 222406 w 78"/>
                    <a:gd name="T1" fmla="*/ 0 h 53"/>
                    <a:gd name="T2" fmla="*/ 222406 w 78"/>
                    <a:gd name="T3" fmla="*/ 42770 h 53"/>
                    <a:gd name="T4" fmla="*/ 248069 w 78"/>
                    <a:gd name="T5" fmla="*/ 42770 h 53"/>
                    <a:gd name="T6" fmla="*/ 256623 w 78"/>
                    <a:gd name="T7" fmla="*/ 8554 h 53"/>
                    <a:gd name="T8" fmla="*/ 316501 w 78"/>
                    <a:gd name="T9" fmla="*/ 17108 h 53"/>
                    <a:gd name="T10" fmla="*/ 333610 w 78"/>
                    <a:gd name="T11" fmla="*/ 42770 h 53"/>
                    <a:gd name="T12" fmla="*/ 333610 w 78"/>
                    <a:gd name="T13" fmla="*/ 85541 h 53"/>
                    <a:gd name="T14" fmla="*/ 367826 w 78"/>
                    <a:gd name="T15" fmla="*/ 102649 h 53"/>
                    <a:gd name="T16" fmla="*/ 402042 w 78"/>
                    <a:gd name="T17" fmla="*/ 111203 h 53"/>
                    <a:gd name="T18" fmla="*/ 419150 w 78"/>
                    <a:gd name="T19" fmla="*/ 59879 h 53"/>
                    <a:gd name="T20" fmla="*/ 470475 w 78"/>
                    <a:gd name="T21" fmla="*/ 17108 h 53"/>
                    <a:gd name="T22" fmla="*/ 530353 w 78"/>
                    <a:gd name="T23" fmla="*/ 17108 h 53"/>
                    <a:gd name="T24" fmla="*/ 556016 w 78"/>
                    <a:gd name="T25" fmla="*/ 25662 h 53"/>
                    <a:gd name="T26" fmla="*/ 667219 w 78"/>
                    <a:gd name="T27" fmla="*/ 25662 h 53"/>
                    <a:gd name="T28" fmla="*/ 667219 w 78"/>
                    <a:gd name="T29" fmla="*/ 59879 h 53"/>
                    <a:gd name="T30" fmla="*/ 667219 w 78"/>
                    <a:gd name="T31" fmla="*/ 85541 h 53"/>
                    <a:gd name="T32" fmla="*/ 624449 w 78"/>
                    <a:gd name="T33" fmla="*/ 94095 h 53"/>
                    <a:gd name="T34" fmla="*/ 547462 w 78"/>
                    <a:gd name="T35" fmla="*/ 145420 h 53"/>
                    <a:gd name="T36" fmla="*/ 530353 w 78"/>
                    <a:gd name="T37" fmla="*/ 171082 h 53"/>
                    <a:gd name="T38" fmla="*/ 470475 w 78"/>
                    <a:gd name="T39" fmla="*/ 205298 h 53"/>
                    <a:gd name="T40" fmla="*/ 461921 w 78"/>
                    <a:gd name="T41" fmla="*/ 248069 h 53"/>
                    <a:gd name="T42" fmla="*/ 427704 w 78"/>
                    <a:gd name="T43" fmla="*/ 290839 h 53"/>
                    <a:gd name="T44" fmla="*/ 427704 w 78"/>
                    <a:gd name="T45" fmla="*/ 333610 h 53"/>
                    <a:gd name="T46" fmla="*/ 410596 w 78"/>
                    <a:gd name="T47" fmla="*/ 342164 h 53"/>
                    <a:gd name="T48" fmla="*/ 402042 w 78"/>
                    <a:gd name="T49" fmla="*/ 342164 h 53"/>
                    <a:gd name="T50" fmla="*/ 367826 w 78"/>
                    <a:gd name="T51" fmla="*/ 367826 h 53"/>
                    <a:gd name="T52" fmla="*/ 367826 w 78"/>
                    <a:gd name="T53" fmla="*/ 393488 h 53"/>
                    <a:gd name="T54" fmla="*/ 342164 w 78"/>
                    <a:gd name="T55" fmla="*/ 427705 h 53"/>
                    <a:gd name="T56" fmla="*/ 325055 w 78"/>
                    <a:gd name="T57" fmla="*/ 419151 h 53"/>
                    <a:gd name="T58" fmla="*/ 325055 w 78"/>
                    <a:gd name="T59" fmla="*/ 410597 h 53"/>
                    <a:gd name="T60" fmla="*/ 307947 w 78"/>
                    <a:gd name="T61" fmla="*/ 410597 h 53"/>
                    <a:gd name="T62" fmla="*/ 273731 w 78"/>
                    <a:gd name="T63" fmla="*/ 444813 h 53"/>
                    <a:gd name="T64" fmla="*/ 230960 w 78"/>
                    <a:gd name="T65" fmla="*/ 444813 h 53"/>
                    <a:gd name="T66" fmla="*/ 213852 w 78"/>
                    <a:gd name="T67" fmla="*/ 419151 h 53"/>
                    <a:gd name="T68" fmla="*/ 179636 w 78"/>
                    <a:gd name="T69" fmla="*/ 384934 h 53"/>
                    <a:gd name="T70" fmla="*/ 162528 w 78"/>
                    <a:gd name="T71" fmla="*/ 384934 h 53"/>
                    <a:gd name="T72" fmla="*/ 153974 w 78"/>
                    <a:gd name="T73" fmla="*/ 393488 h 53"/>
                    <a:gd name="T74" fmla="*/ 153974 w 78"/>
                    <a:gd name="T75" fmla="*/ 427705 h 53"/>
                    <a:gd name="T76" fmla="*/ 128311 w 78"/>
                    <a:gd name="T77" fmla="*/ 436259 h 53"/>
                    <a:gd name="T78" fmla="*/ 119757 w 78"/>
                    <a:gd name="T79" fmla="*/ 444813 h 53"/>
                    <a:gd name="T80" fmla="*/ 111203 w 78"/>
                    <a:gd name="T81" fmla="*/ 444813 h 53"/>
                    <a:gd name="T82" fmla="*/ 102649 w 78"/>
                    <a:gd name="T83" fmla="*/ 453367 h 53"/>
                    <a:gd name="T84" fmla="*/ 68433 w 78"/>
                    <a:gd name="T85" fmla="*/ 453367 h 53"/>
                    <a:gd name="T86" fmla="*/ 0 w 78"/>
                    <a:gd name="T87" fmla="*/ 384934 h 53"/>
                    <a:gd name="T88" fmla="*/ 17108 w 78"/>
                    <a:gd name="T89" fmla="*/ 359272 h 53"/>
                    <a:gd name="T90" fmla="*/ 42770 w 78"/>
                    <a:gd name="T91" fmla="*/ 333610 h 53"/>
                    <a:gd name="T92" fmla="*/ 42770 w 78"/>
                    <a:gd name="T93" fmla="*/ 307947 h 53"/>
                    <a:gd name="T94" fmla="*/ 34216 w 78"/>
                    <a:gd name="T95" fmla="*/ 248069 h 53"/>
                    <a:gd name="T96" fmla="*/ 17108 w 78"/>
                    <a:gd name="T97" fmla="*/ 222406 h 53"/>
                    <a:gd name="T98" fmla="*/ 17108 w 78"/>
                    <a:gd name="T99" fmla="*/ 196744 h 53"/>
                    <a:gd name="T100" fmla="*/ 119757 w 78"/>
                    <a:gd name="T101" fmla="*/ 76987 h 53"/>
                    <a:gd name="T102" fmla="*/ 145420 w 78"/>
                    <a:gd name="T103" fmla="*/ 68433 h 53"/>
                    <a:gd name="T104" fmla="*/ 179636 w 78"/>
                    <a:gd name="T105" fmla="*/ 42770 h 53"/>
                    <a:gd name="T106" fmla="*/ 179636 w 78"/>
                    <a:gd name="T107" fmla="*/ 17108 h 53"/>
                    <a:gd name="T108" fmla="*/ 196744 w 78"/>
                    <a:gd name="T109" fmla="*/ 0 h 53"/>
                    <a:gd name="T110" fmla="*/ 222406 w 78"/>
                    <a:gd name="T111" fmla="*/ 0 h 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8"/>
                    <a:gd name="T169" fmla="*/ 0 h 53"/>
                    <a:gd name="T170" fmla="*/ 78 w 78"/>
                    <a:gd name="T171" fmla="*/ 53 h 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8" h="53">
                      <a:moveTo>
                        <a:pt x="26" y="0"/>
                      </a:moveTo>
                      <a:lnTo>
                        <a:pt x="26" y="5"/>
                      </a:lnTo>
                      <a:lnTo>
                        <a:pt x="29" y="5"/>
                      </a:lnTo>
                      <a:lnTo>
                        <a:pt x="30" y="1"/>
                      </a:lnTo>
                      <a:lnTo>
                        <a:pt x="37" y="2"/>
                      </a:lnTo>
                      <a:lnTo>
                        <a:pt x="39" y="5"/>
                      </a:lnTo>
                      <a:lnTo>
                        <a:pt x="39" y="10"/>
                      </a:lnTo>
                      <a:lnTo>
                        <a:pt x="43" y="12"/>
                      </a:lnTo>
                      <a:lnTo>
                        <a:pt x="47" y="13"/>
                      </a:lnTo>
                      <a:lnTo>
                        <a:pt x="49" y="7"/>
                      </a:lnTo>
                      <a:lnTo>
                        <a:pt x="55" y="2"/>
                      </a:lnTo>
                      <a:lnTo>
                        <a:pt x="62" y="2"/>
                      </a:lnTo>
                      <a:lnTo>
                        <a:pt x="65" y="3"/>
                      </a:lnTo>
                      <a:lnTo>
                        <a:pt x="78" y="3"/>
                      </a:lnTo>
                      <a:lnTo>
                        <a:pt x="78" y="7"/>
                      </a:lnTo>
                      <a:lnTo>
                        <a:pt x="78" y="10"/>
                      </a:lnTo>
                      <a:lnTo>
                        <a:pt x="73" y="11"/>
                      </a:lnTo>
                      <a:lnTo>
                        <a:pt x="64" y="17"/>
                      </a:lnTo>
                      <a:lnTo>
                        <a:pt x="62" y="20"/>
                      </a:lnTo>
                      <a:lnTo>
                        <a:pt x="55" y="24"/>
                      </a:lnTo>
                      <a:lnTo>
                        <a:pt x="54" y="29"/>
                      </a:lnTo>
                      <a:lnTo>
                        <a:pt x="50" y="34"/>
                      </a:lnTo>
                      <a:lnTo>
                        <a:pt x="50" y="39"/>
                      </a:lnTo>
                      <a:lnTo>
                        <a:pt x="48" y="40"/>
                      </a:lnTo>
                      <a:lnTo>
                        <a:pt x="47" y="40"/>
                      </a:lnTo>
                      <a:lnTo>
                        <a:pt x="43" y="43"/>
                      </a:lnTo>
                      <a:lnTo>
                        <a:pt x="43" y="46"/>
                      </a:lnTo>
                      <a:lnTo>
                        <a:pt x="40" y="50"/>
                      </a:lnTo>
                      <a:lnTo>
                        <a:pt x="38" y="49"/>
                      </a:lnTo>
                      <a:lnTo>
                        <a:pt x="38" y="48"/>
                      </a:lnTo>
                      <a:lnTo>
                        <a:pt x="36" y="48"/>
                      </a:lnTo>
                      <a:lnTo>
                        <a:pt x="32" y="52"/>
                      </a:lnTo>
                      <a:lnTo>
                        <a:pt x="27" y="52"/>
                      </a:lnTo>
                      <a:lnTo>
                        <a:pt x="25" y="49"/>
                      </a:lnTo>
                      <a:lnTo>
                        <a:pt x="21" y="45"/>
                      </a:lnTo>
                      <a:lnTo>
                        <a:pt x="19" y="45"/>
                      </a:lnTo>
                      <a:lnTo>
                        <a:pt x="18" y="46"/>
                      </a:lnTo>
                      <a:lnTo>
                        <a:pt x="18" y="50"/>
                      </a:lnTo>
                      <a:lnTo>
                        <a:pt x="15" y="51"/>
                      </a:lnTo>
                      <a:lnTo>
                        <a:pt x="14" y="52"/>
                      </a:lnTo>
                      <a:lnTo>
                        <a:pt x="13" y="52"/>
                      </a:lnTo>
                      <a:lnTo>
                        <a:pt x="12" y="53"/>
                      </a:lnTo>
                      <a:lnTo>
                        <a:pt x="8" y="53"/>
                      </a:lnTo>
                      <a:lnTo>
                        <a:pt x="0" y="45"/>
                      </a:lnTo>
                      <a:lnTo>
                        <a:pt x="2" y="42"/>
                      </a:lnTo>
                      <a:lnTo>
                        <a:pt x="5" y="39"/>
                      </a:lnTo>
                      <a:lnTo>
                        <a:pt x="5" y="36"/>
                      </a:lnTo>
                      <a:lnTo>
                        <a:pt x="4" y="29"/>
                      </a:lnTo>
                      <a:lnTo>
                        <a:pt x="2" y="26"/>
                      </a:lnTo>
                      <a:lnTo>
                        <a:pt x="2" y="23"/>
                      </a:lnTo>
                      <a:lnTo>
                        <a:pt x="14" y="9"/>
                      </a:lnTo>
                      <a:lnTo>
                        <a:pt x="17" y="8"/>
                      </a:lnTo>
                      <a:lnTo>
                        <a:pt x="21" y="5"/>
                      </a:lnTo>
                      <a:lnTo>
                        <a:pt x="21" y="2"/>
                      </a:lnTo>
                      <a:lnTo>
                        <a:pt x="23" y="0"/>
                      </a:lnTo>
                      <a:lnTo>
                        <a:pt x="26" y="0"/>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7" name="Freeform 34"/>
                <p:cNvSpPr/>
                <p:nvPr/>
              </p:nvSpPr>
              <p:spPr bwMode="auto">
                <a:xfrm>
                  <a:off x="5679371" y="2834667"/>
                  <a:ext cx="496138" cy="607340"/>
                </a:xfrm>
                <a:custGeom>
                  <a:avLst/>
                  <a:gdLst>
                    <a:gd name="T0" fmla="*/ 333610 w 58"/>
                    <a:gd name="T1" fmla="*/ 598786 h 71"/>
                    <a:gd name="T2" fmla="*/ 282285 w 58"/>
                    <a:gd name="T3" fmla="*/ 581678 h 71"/>
                    <a:gd name="T4" fmla="*/ 256623 w 58"/>
                    <a:gd name="T5" fmla="*/ 573124 h 71"/>
                    <a:gd name="T6" fmla="*/ 239515 w 58"/>
                    <a:gd name="T7" fmla="*/ 607340 h 71"/>
                    <a:gd name="T8" fmla="*/ 222407 w 58"/>
                    <a:gd name="T9" fmla="*/ 598786 h 71"/>
                    <a:gd name="T10" fmla="*/ 222407 w 58"/>
                    <a:gd name="T11" fmla="*/ 547461 h 71"/>
                    <a:gd name="T12" fmla="*/ 153974 w 58"/>
                    <a:gd name="T13" fmla="*/ 581678 h 71"/>
                    <a:gd name="T14" fmla="*/ 136866 w 58"/>
                    <a:gd name="T15" fmla="*/ 564570 h 71"/>
                    <a:gd name="T16" fmla="*/ 128312 w 58"/>
                    <a:gd name="T17" fmla="*/ 530353 h 71"/>
                    <a:gd name="T18" fmla="*/ 94095 w 58"/>
                    <a:gd name="T19" fmla="*/ 470475 h 71"/>
                    <a:gd name="T20" fmla="*/ 111203 w 58"/>
                    <a:gd name="T21" fmla="*/ 444812 h 71"/>
                    <a:gd name="T22" fmla="*/ 68433 w 58"/>
                    <a:gd name="T23" fmla="*/ 419150 h 71"/>
                    <a:gd name="T24" fmla="*/ 51325 w 58"/>
                    <a:gd name="T25" fmla="*/ 393488 h 71"/>
                    <a:gd name="T26" fmla="*/ 94095 w 58"/>
                    <a:gd name="T27" fmla="*/ 359272 h 71"/>
                    <a:gd name="T28" fmla="*/ 102649 w 58"/>
                    <a:gd name="T29" fmla="*/ 316501 h 71"/>
                    <a:gd name="T30" fmla="*/ 68433 w 58"/>
                    <a:gd name="T31" fmla="*/ 273731 h 71"/>
                    <a:gd name="T32" fmla="*/ 34216 w 58"/>
                    <a:gd name="T33" fmla="*/ 273731 h 71"/>
                    <a:gd name="T34" fmla="*/ 17108 w 58"/>
                    <a:gd name="T35" fmla="*/ 230960 h 71"/>
                    <a:gd name="T36" fmla="*/ 0 w 58"/>
                    <a:gd name="T37" fmla="*/ 196744 h 71"/>
                    <a:gd name="T38" fmla="*/ 51325 w 58"/>
                    <a:gd name="T39" fmla="*/ 102649 h 71"/>
                    <a:gd name="T40" fmla="*/ 68433 w 58"/>
                    <a:gd name="T41" fmla="*/ 76987 h 71"/>
                    <a:gd name="T42" fmla="*/ 119757 w 58"/>
                    <a:gd name="T43" fmla="*/ 119757 h 71"/>
                    <a:gd name="T44" fmla="*/ 94095 w 58"/>
                    <a:gd name="T45" fmla="*/ 25662 h 71"/>
                    <a:gd name="T46" fmla="*/ 102649 w 58"/>
                    <a:gd name="T47" fmla="*/ 8554 h 71"/>
                    <a:gd name="T48" fmla="*/ 179636 w 58"/>
                    <a:gd name="T49" fmla="*/ 59879 h 71"/>
                    <a:gd name="T50" fmla="*/ 213853 w 58"/>
                    <a:gd name="T51" fmla="*/ 85541 h 71"/>
                    <a:gd name="T52" fmla="*/ 265177 w 58"/>
                    <a:gd name="T53" fmla="*/ 94095 h 71"/>
                    <a:gd name="T54" fmla="*/ 299394 w 58"/>
                    <a:gd name="T55" fmla="*/ 145419 h 71"/>
                    <a:gd name="T56" fmla="*/ 333610 w 58"/>
                    <a:gd name="T57" fmla="*/ 205298 h 71"/>
                    <a:gd name="T58" fmla="*/ 376381 w 58"/>
                    <a:gd name="T59" fmla="*/ 196744 h 71"/>
                    <a:gd name="T60" fmla="*/ 402043 w 58"/>
                    <a:gd name="T61" fmla="*/ 188190 h 71"/>
                    <a:gd name="T62" fmla="*/ 419151 w 58"/>
                    <a:gd name="T63" fmla="*/ 239514 h 71"/>
                    <a:gd name="T64" fmla="*/ 376381 w 58"/>
                    <a:gd name="T65" fmla="*/ 248068 h 71"/>
                    <a:gd name="T66" fmla="*/ 359272 w 58"/>
                    <a:gd name="T67" fmla="*/ 282285 h 71"/>
                    <a:gd name="T68" fmla="*/ 393489 w 58"/>
                    <a:gd name="T69" fmla="*/ 350717 h 71"/>
                    <a:gd name="T70" fmla="*/ 479030 w 58"/>
                    <a:gd name="T71" fmla="*/ 393488 h 71"/>
                    <a:gd name="T72" fmla="*/ 487584 w 58"/>
                    <a:gd name="T73" fmla="*/ 427704 h 71"/>
                    <a:gd name="T74" fmla="*/ 453367 w 58"/>
                    <a:gd name="T75" fmla="*/ 444812 h 71"/>
                    <a:gd name="T76" fmla="*/ 453367 w 58"/>
                    <a:gd name="T77" fmla="*/ 461920 h 71"/>
                    <a:gd name="T78" fmla="*/ 427705 w 58"/>
                    <a:gd name="T79" fmla="*/ 496137 h 71"/>
                    <a:gd name="T80" fmla="*/ 384935 w 58"/>
                    <a:gd name="T81" fmla="*/ 590232 h 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8"/>
                    <a:gd name="T124" fmla="*/ 0 h 71"/>
                    <a:gd name="T125" fmla="*/ 58 w 58"/>
                    <a:gd name="T126" fmla="*/ 71 h 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8" h="71">
                      <a:moveTo>
                        <a:pt x="42" y="69"/>
                      </a:moveTo>
                      <a:lnTo>
                        <a:pt x="39" y="70"/>
                      </a:lnTo>
                      <a:lnTo>
                        <a:pt x="34" y="70"/>
                      </a:lnTo>
                      <a:lnTo>
                        <a:pt x="33" y="68"/>
                      </a:lnTo>
                      <a:lnTo>
                        <a:pt x="31" y="66"/>
                      </a:lnTo>
                      <a:lnTo>
                        <a:pt x="30" y="67"/>
                      </a:lnTo>
                      <a:lnTo>
                        <a:pt x="30" y="70"/>
                      </a:lnTo>
                      <a:lnTo>
                        <a:pt x="28" y="71"/>
                      </a:lnTo>
                      <a:lnTo>
                        <a:pt x="27" y="71"/>
                      </a:lnTo>
                      <a:lnTo>
                        <a:pt x="26" y="70"/>
                      </a:lnTo>
                      <a:lnTo>
                        <a:pt x="26" y="65"/>
                      </a:lnTo>
                      <a:lnTo>
                        <a:pt x="26" y="64"/>
                      </a:lnTo>
                      <a:lnTo>
                        <a:pt x="23" y="63"/>
                      </a:lnTo>
                      <a:lnTo>
                        <a:pt x="18" y="68"/>
                      </a:lnTo>
                      <a:lnTo>
                        <a:pt x="18" y="66"/>
                      </a:lnTo>
                      <a:lnTo>
                        <a:pt x="16" y="66"/>
                      </a:lnTo>
                      <a:lnTo>
                        <a:pt x="15" y="64"/>
                      </a:lnTo>
                      <a:lnTo>
                        <a:pt x="15" y="62"/>
                      </a:lnTo>
                      <a:lnTo>
                        <a:pt x="12" y="57"/>
                      </a:lnTo>
                      <a:lnTo>
                        <a:pt x="11" y="55"/>
                      </a:lnTo>
                      <a:lnTo>
                        <a:pt x="13" y="54"/>
                      </a:lnTo>
                      <a:lnTo>
                        <a:pt x="13" y="52"/>
                      </a:lnTo>
                      <a:lnTo>
                        <a:pt x="11" y="50"/>
                      </a:lnTo>
                      <a:lnTo>
                        <a:pt x="8" y="49"/>
                      </a:lnTo>
                      <a:lnTo>
                        <a:pt x="8" y="48"/>
                      </a:lnTo>
                      <a:lnTo>
                        <a:pt x="6" y="46"/>
                      </a:lnTo>
                      <a:lnTo>
                        <a:pt x="7" y="44"/>
                      </a:lnTo>
                      <a:lnTo>
                        <a:pt x="11" y="42"/>
                      </a:lnTo>
                      <a:lnTo>
                        <a:pt x="12" y="40"/>
                      </a:lnTo>
                      <a:lnTo>
                        <a:pt x="12" y="37"/>
                      </a:lnTo>
                      <a:lnTo>
                        <a:pt x="10" y="32"/>
                      </a:lnTo>
                      <a:lnTo>
                        <a:pt x="8" y="32"/>
                      </a:lnTo>
                      <a:lnTo>
                        <a:pt x="6" y="33"/>
                      </a:lnTo>
                      <a:lnTo>
                        <a:pt x="4" y="32"/>
                      </a:lnTo>
                      <a:lnTo>
                        <a:pt x="4" y="29"/>
                      </a:lnTo>
                      <a:lnTo>
                        <a:pt x="2" y="27"/>
                      </a:lnTo>
                      <a:lnTo>
                        <a:pt x="1" y="26"/>
                      </a:lnTo>
                      <a:lnTo>
                        <a:pt x="0" y="23"/>
                      </a:lnTo>
                      <a:lnTo>
                        <a:pt x="6" y="18"/>
                      </a:lnTo>
                      <a:lnTo>
                        <a:pt x="6" y="12"/>
                      </a:lnTo>
                      <a:lnTo>
                        <a:pt x="6" y="9"/>
                      </a:lnTo>
                      <a:lnTo>
                        <a:pt x="8" y="9"/>
                      </a:lnTo>
                      <a:lnTo>
                        <a:pt x="12" y="14"/>
                      </a:lnTo>
                      <a:lnTo>
                        <a:pt x="14" y="14"/>
                      </a:lnTo>
                      <a:lnTo>
                        <a:pt x="16" y="7"/>
                      </a:lnTo>
                      <a:lnTo>
                        <a:pt x="11" y="3"/>
                      </a:lnTo>
                      <a:lnTo>
                        <a:pt x="11" y="2"/>
                      </a:lnTo>
                      <a:lnTo>
                        <a:pt x="12" y="1"/>
                      </a:lnTo>
                      <a:lnTo>
                        <a:pt x="15" y="0"/>
                      </a:lnTo>
                      <a:lnTo>
                        <a:pt x="21" y="7"/>
                      </a:lnTo>
                      <a:lnTo>
                        <a:pt x="22" y="10"/>
                      </a:lnTo>
                      <a:lnTo>
                        <a:pt x="25" y="10"/>
                      </a:lnTo>
                      <a:lnTo>
                        <a:pt x="27" y="11"/>
                      </a:lnTo>
                      <a:lnTo>
                        <a:pt x="31" y="11"/>
                      </a:lnTo>
                      <a:lnTo>
                        <a:pt x="33" y="13"/>
                      </a:lnTo>
                      <a:lnTo>
                        <a:pt x="35" y="17"/>
                      </a:lnTo>
                      <a:lnTo>
                        <a:pt x="37" y="21"/>
                      </a:lnTo>
                      <a:lnTo>
                        <a:pt x="39" y="24"/>
                      </a:lnTo>
                      <a:lnTo>
                        <a:pt x="43" y="24"/>
                      </a:lnTo>
                      <a:lnTo>
                        <a:pt x="44" y="23"/>
                      </a:lnTo>
                      <a:lnTo>
                        <a:pt x="44" y="22"/>
                      </a:lnTo>
                      <a:lnTo>
                        <a:pt x="47" y="22"/>
                      </a:lnTo>
                      <a:lnTo>
                        <a:pt x="49" y="26"/>
                      </a:lnTo>
                      <a:lnTo>
                        <a:pt x="49" y="28"/>
                      </a:lnTo>
                      <a:lnTo>
                        <a:pt x="47" y="29"/>
                      </a:lnTo>
                      <a:lnTo>
                        <a:pt x="44" y="29"/>
                      </a:lnTo>
                      <a:lnTo>
                        <a:pt x="42" y="30"/>
                      </a:lnTo>
                      <a:lnTo>
                        <a:pt x="42" y="33"/>
                      </a:lnTo>
                      <a:lnTo>
                        <a:pt x="40" y="37"/>
                      </a:lnTo>
                      <a:lnTo>
                        <a:pt x="46" y="41"/>
                      </a:lnTo>
                      <a:lnTo>
                        <a:pt x="51" y="45"/>
                      </a:lnTo>
                      <a:lnTo>
                        <a:pt x="56" y="46"/>
                      </a:lnTo>
                      <a:lnTo>
                        <a:pt x="58" y="48"/>
                      </a:lnTo>
                      <a:lnTo>
                        <a:pt x="57" y="50"/>
                      </a:lnTo>
                      <a:lnTo>
                        <a:pt x="56" y="51"/>
                      </a:lnTo>
                      <a:lnTo>
                        <a:pt x="53" y="52"/>
                      </a:lnTo>
                      <a:lnTo>
                        <a:pt x="51" y="54"/>
                      </a:lnTo>
                      <a:lnTo>
                        <a:pt x="53" y="54"/>
                      </a:lnTo>
                      <a:lnTo>
                        <a:pt x="53" y="56"/>
                      </a:lnTo>
                      <a:lnTo>
                        <a:pt x="50" y="58"/>
                      </a:lnTo>
                      <a:lnTo>
                        <a:pt x="50" y="64"/>
                      </a:lnTo>
                      <a:lnTo>
                        <a:pt x="45" y="69"/>
                      </a:lnTo>
                      <a:lnTo>
                        <a:pt x="42" y="69"/>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8" name="Freeform 35"/>
                <p:cNvSpPr/>
                <p:nvPr/>
              </p:nvSpPr>
              <p:spPr bwMode="auto">
                <a:xfrm>
                  <a:off x="5593829" y="3373575"/>
                  <a:ext cx="496138" cy="709990"/>
                </a:xfrm>
                <a:custGeom>
                  <a:avLst/>
                  <a:gdLst>
                    <a:gd name="T0" fmla="*/ 51325 w 58"/>
                    <a:gd name="T1" fmla="*/ 590233 h 83"/>
                    <a:gd name="T2" fmla="*/ 59879 w 58"/>
                    <a:gd name="T3" fmla="*/ 496138 h 83"/>
                    <a:gd name="T4" fmla="*/ 25662 w 58"/>
                    <a:gd name="T5" fmla="*/ 419151 h 83"/>
                    <a:gd name="T6" fmla="*/ 0 w 58"/>
                    <a:gd name="T7" fmla="*/ 316502 h 83"/>
                    <a:gd name="T8" fmla="*/ 42771 w 58"/>
                    <a:gd name="T9" fmla="*/ 213852 h 83"/>
                    <a:gd name="T10" fmla="*/ 17108 w 58"/>
                    <a:gd name="T11" fmla="*/ 171082 h 83"/>
                    <a:gd name="T12" fmla="*/ 76987 w 58"/>
                    <a:gd name="T13" fmla="*/ 136866 h 83"/>
                    <a:gd name="T14" fmla="*/ 196744 w 58"/>
                    <a:gd name="T15" fmla="*/ 51325 h 83"/>
                    <a:gd name="T16" fmla="*/ 282285 w 58"/>
                    <a:gd name="T17" fmla="*/ 0 h 83"/>
                    <a:gd name="T18" fmla="*/ 307948 w 58"/>
                    <a:gd name="T19" fmla="*/ 17108 h 83"/>
                    <a:gd name="T20" fmla="*/ 316502 w 58"/>
                    <a:gd name="T21" fmla="*/ 68433 h 83"/>
                    <a:gd name="T22" fmla="*/ 342164 w 58"/>
                    <a:gd name="T23" fmla="*/ 59879 h 83"/>
                    <a:gd name="T24" fmla="*/ 350718 w 58"/>
                    <a:gd name="T25" fmla="*/ 25662 h 83"/>
                    <a:gd name="T26" fmla="*/ 376381 w 58"/>
                    <a:gd name="T27" fmla="*/ 59879 h 83"/>
                    <a:gd name="T28" fmla="*/ 444813 w 58"/>
                    <a:gd name="T29" fmla="*/ 51325 h 83"/>
                    <a:gd name="T30" fmla="*/ 470476 w 58"/>
                    <a:gd name="T31" fmla="*/ 68433 h 83"/>
                    <a:gd name="T32" fmla="*/ 436259 w 58"/>
                    <a:gd name="T33" fmla="*/ 111203 h 83"/>
                    <a:gd name="T34" fmla="*/ 487584 w 58"/>
                    <a:gd name="T35" fmla="*/ 205298 h 83"/>
                    <a:gd name="T36" fmla="*/ 496138 w 58"/>
                    <a:gd name="T37" fmla="*/ 205298 h 83"/>
                    <a:gd name="T38" fmla="*/ 479030 w 58"/>
                    <a:gd name="T39" fmla="*/ 230961 h 83"/>
                    <a:gd name="T40" fmla="*/ 410597 w 58"/>
                    <a:gd name="T41" fmla="*/ 273731 h 83"/>
                    <a:gd name="T42" fmla="*/ 367826 w 58"/>
                    <a:gd name="T43" fmla="*/ 325056 h 83"/>
                    <a:gd name="T44" fmla="*/ 376381 w 58"/>
                    <a:gd name="T45" fmla="*/ 367826 h 83"/>
                    <a:gd name="T46" fmla="*/ 316502 w 58"/>
                    <a:gd name="T47" fmla="*/ 487583 h 83"/>
                    <a:gd name="T48" fmla="*/ 273731 w 58"/>
                    <a:gd name="T49" fmla="*/ 547462 h 83"/>
                    <a:gd name="T50" fmla="*/ 282285 w 58"/>
                    <a:gd name="T51" fmla="*/ 590233 h 83"/>
                    <a:gd name="T52" fmla="*/ 273731 w 58"/>
                    <a:gd name="T53" fmla="*/ 650111 h 83"/>
                    <a:gd name="T54" fmla="*/ 333610 w 58"/>
                    <a:gd name="T55" fmla="*/ 658665 h 83"/>
                    <a:gd name="T56" fmla="*/ 282285 w 58"/>
                    <a:gd name="T57" fmla="*/ 658665 h 83"/>
                    <a:gd name="T58" fmla="*/ 239515 w 58"/>
                    <a:gd name="T59" fmla="*/ 692882 h 83"/>
                    <a:gd name="T60" fmla="*/ 205298 w 58"/>
                    <a:gd name="T61" fmla="*/ 684328 h 83"/>
                    <a:gd name="T62" fmla="*/ 111203 w 58"/>
                    <a:gd name="T63" fmla="*/ 709990 h 83"/>
                    <a:gd name="T64" fmla="*/ 94095 w 58"/>
                    <a:gd name="T65" fmla="*/ 684328 h 83"/>
                    <a:gd name="T66" fmla="*/ 136866 w 58"/>
                    <a:gd name="T67" fmla="*/ 624449 h 83"/>
                    <a:gd name="T68" fmla="*/ 111203 w 58"/>
                    <a:gd name="T69" fmla="*/ 607341 h 83"/>
                    <a:gd name="T70" fmla="*/ 59879 w 58"/>
                    <a:gd name="T71" fmla="*/ 615895 h 8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8"/>
                    <a:gd name="T109" fmla="*/ 0 h 83"/>
                    <a:gd name="T110" fmla="*/ 58 w 58"/>
                    <a:gd name="T111" fmla="*/ 83 h 8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8" h="83">
                      <a:moveTo>
                        <a:pt x="7" y="70"/>
                      </a:moveTo>
                      <a:lnTo>
                        <a:pt x="6" y="69"/>
                      </a:lnTo>
                      <a:lnTo>
                        <a:pt x="6" y="62"/>
                      </a:lnTo>
                      <a:lnTo>
                        <a:pt x="7" y="58"/>
                      </a:lnTo>
                      <a:lnTo>
                        <a:pt x="5" y="56"/>
                      </a:lnTo>
                      <a:lnTo>
                        <a:pt x="3" y="49"/>
                      </a:lnTo>
                      <a:lnTo>
                        <a:pt x="0" y="41"/>
                      </a:lnTo>
                      <a:lnTo>
                        <a:pt x="0" y="37"/>
                      </a:lnTo>
                      <a:lnTo>
                        <a:pt x="5" y="31"/>
                      </a:lnTo>
                      <a:lnTo>
                        <a:pt x="5" y="25"/>
                      </a:lnTo>
                      <a:lnTo>
                        <a:pt x="4" y="22"/>
                      </a:lnTo>
                      <a:lnTo>
                        <a:pt x="2" y="20"/>
                      </a:lnTo>
                      <a:lnTo>
                        <a:pt x="6" y="16"/>
                      </a:lnTo>
                      <a:lnTo>
                        <a:pt x="9" y="16"/>
                      </a:lnTo>
                      <a:lnTo>
                        <a:pt x="15" y="11"/>
                      </a:lnTo>
                      <a:lnTo>
                        <a:pt x="23" y="6"/>
                      </a:lnTo>
                      <a:lnTo>
                        <a:pt x="28" y="5"/>
                      </a:lnTo>
                      <a:lnTo>
                        <a:pt x="33" y="0"/>
                      </a:lnTo>
                      <a:lnTo>
                        <a:pt x="36" y="1"/>
                      </a:lnTo>
                      <a:lnTo>
                        <a:pt x="36" y="2"/>
                      </a:lnTo>
                      <a:lnTo>
                        <a:pt x="36" y="7"/>
                      </a:lnTo>
                      <a:lnTo>
                        <a:pt x="37" y="8"/>
                      </a:lnTo>
                      <a:lnTo>
                        <a:pt x="38" y="8"/>
                      </a:lnTo>
                      <a:lnTo>
                        <a:pt x="40" y="7"/>
                      </a:lnTo>
                      <a:lnTo>
                        <a:pt x="40" y="4"/>
                      </a:lnTo>
                      <a:lnTo>
                        <a:pt x="41" y="3"/>
                      </a:lnTo>
                      <a:lnTo>
                        <a:pt x="43" y="5"/>
                      </a:lnTo>
                      <a:lnTo>
                        <a:pt x="44" y="7"/>
                      </a:lnTo>
                      <a:lnTo>
                        <a:pt x="49" y="7"/>
                      </a:lnTo>
                      <a:lnTo>
                        <a:pt x="52" y="6"/>
                      </a:lnTo>
                      <a:lnTo>
                        <a:pt x="55" y="6"/>
                      </a:lnTo>
                      <a:lnTo>
                        <a:pt x="55" y="8"/>
                      </a:lnTo>
                      <a:lnTo>
                        <a:pt x="51" y="12"/>
                      </a:lnTo>
                      <a:lnTo>
                        <a:pt x="51" y="13"/>
                      </a:lnTo>
                      <a:lnTo>
                        <a:pt x="57" y="21"/>
                      </a:lnTo>
                      <a:lnTo>
                        <a:pt x="57" y="24"/>
                      </a:lnTo>
                      <a:lnTo>
                        <a:pt x="58" y="24"/>
                      </a:lnTo>
                      <a:lnTo>
                        <a:pt x="57" y="24"/>
                      </a:lnTo>
                      <a:lnTo>
                        <a:pt x="56" y="27"/>
                      </a:lnTo>
                      <a:lnTo>
                        <a:pt x="51" y="32"/>
                      </a:lnTo>
                      <a:lnTo>
                        <a:pt x="48" y="32"/>
                      </a:lnTo>
                      <a:lnTo>
                        <a:pt x="43" y="35"/>
                      </a:lnTo>
                      <a:lnTo>
                        <a:pt x="43" y="38"/>
                      </a:lnTo>
                      <a:lnTo>
                        <a:pt x="44" y="40"/>
                      </a:lnTo>
                      <a:lnTo>
                        <a:pt x="44" y="43"/>
                      </a:lnTo>
                      <a:lnTo>
                        <a:pt x="37" y="49"/>
                      </a:lnTo>
                      <a:lnTo>
                        <a:pt x="37" y="57"/>
                      </a:lnTo>
                      <a:lnTo>
                        <a:pt x="33" y="62"/>
                      </a:lnTo>
                      <a:lnTo>
                        <a:pt x="32" y="64"/>
                      </a:lnTo>
                      <a:lnTo>
                        <a:pt x="33" y="66"/>
                      </a:lnTo>
                      <a:lnTo>
                        <a:pt x="33" y="69"/>
                      </a:lnTo>
                      <a:lnTo>
                        <a:pt x="32" y="71"/>
                      </a:lnTo>
                      <a:lnTo>
                        <a:pt x="32" y="76"/>
                      </a:lnTo>
                      <a:lnTo>
                        <a:pt x="33" y="77"/>
                      </a:lnTo>
                      <a:lnTo>
                        <a:pt x="39" y="77"/>
                      </a:lnTo>
                      <a:lnTo>
                        <a:pt x="33" y="77"/>
                      </a:lnTo>
                      <a:lnTo>
                        <a:pt x="32" y="79"/>
                      </a:lnTo>
                      <a:lnTo>
                        <a:pt x="28" y="81"/>
                      </a:lnTo>
                      <a:lnTo>
                        <a:pt x="26" y="80"/>
                      </a:lnTo>
                      <a:lnTo>
                        <a:pt x="24" y="80"/>
                      </a:lnTo>
                      <a:lnTo>
                        <a:pt x="16" y="83"/>
                      </a:lnTo>
                      <a:lnTo>
                        <a:pt x="13" y="83"/>
                      </a:lnTo>
                      <a:lnTo>
                        <a:pt x="11" y="82"/>
                      </a:lnTo>
                      <a:lnTo>
                        <a:pt x="11" y="80"/>
                      </a:lnTo>
                      <a:lnTo>
                        <a:pt x="16" y="74"/>
                      </a:lnTo>
                      <a:lnTo>
                        <a:pt x="16" y="73"/>
                      </a:lnTo>
                      <a:lnTo>
                        <a:pt x="16" y="71"/>
                      </a:lnTo>
                      <a:lnTo>
                        <a:pt x="13" y="71"/>
                      </a:lnTo>
                      <a:lnTo>
                        <a:pt x="11" y="72"/>
                      </a:lnTo>
                      <a:lnTo>
                        <a:pt x="7" y="72"/>
                      </a:lnTo>
                      <a:lnTo>
                        <a:pt x="7" y="70"/>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sp>
            <p:nvSpPr>
              <p:cNvPr id="140" name="Freeform 36"/>
              <p:cNvSpPr/>
              <p:nvPr/>
            </p:nvSpPr>
            <p:spPr bwMode="auto">
              <a:xfrm>
                <a:off x="5080584" y="3416346"/>
                <a:ext cx="573125" cy="684327"/>
              </a:xfrm>
              <a:custGeom>
                <a:avLst/>
                <a:gdLst>
                  <a:gd name="T0" fmla="*/ 111203 w 67"/>
                  <a:gd name="T1" fmla="*/ 521799 h 80"/>
                  <a:gd name="T2" fmla="*/ 94095 w 67"/>
                  <a:gd name="T3" fmla="*/ 487583 h 80"/>
                  <a:gd name="T4" fmla="*/ 68433 w 67"/>
                  <a:gd name="T5" fmla="*/ 376380 h 80"/>
                  <a:gd name="T6" fmla="*/ 25662 w 67"/>
                  <a:gd name="T7" fmla="*/ 393488 h 80"/>
                  <a:gd name="T8" fmla="*/ 0 w 67"/>
                  <a:gd name="T9" fmla="*/ 367826 h 80"/>
                  <a:gd name="T10" fmla="*/ 34216 w 67"/>
                  <a:gd name="T11" fmla="*/ 359272 h 80"/>
                  <a:gd name="T12" fmla="*/ 68433 w 67"/>
                  <a:gd name="T13" fmla="*/ 325055 h 80"/>
                  <a:gd name="T14" fmla="*/ 51325 w 67"/>
                  <a:gd name="T15" fmla="*/ 256623 h 80"/>
                  <a:gd name="T16" fmla="*/ 42771 w 67"/>
                  <a:gd name="T17" fmla="*/ 136865 h 80"/>
                  <a:gd name="T18" fmla="*/ 76987 w 67"/>
                  <a:gd name="T19" fmla="*/ 111203 h 80"/>
                  <a:gd name="T20" fmla="*/ 111203 w 67"/>
                  <a:gd name="T21" fmla="*/ 68433 h 80"/>
                  <a:gd name="T22" fmla="*/ 179636 w 67"/>
                  <a:gd name="T23" fmla="*/ 51325 h 80"/>
                  <a:gd name="T24" fmla="*/ 162528 w 67"/>
                  <a:gd name="T25" fmla="*/ 17108 h 80"/>
                  <a:gd name="T26" fmla="*/ 188190 w 67"/>
                  <a:gd name="T27" fmla="*/ 0 h 80"/>
                  <a:gd name="T28" fmla="*/ 256623 w 67"/>
                  <a:gd name="T29" fmla="*/ 17108 h 80"/>
                  <a:gd name="T30" fmla="*/ 393489 w 67"/>
                  <a:gd name="T31" fmla="*/ 76987 h 80"/>
                  <a:gd name="T32" fmla="*/ 419151 w 67"/>
                  <a:gd name="T33" fmla="*/ 85541 h 80"/>
                  <a:gd name="T34" fmla="*/ 453367 w 67"/>
                  <a:gd name="T35" fmla="*/ 68433 h 80"/>
                  <a:gd name="T36" fmla="*/ 496138 w 67"/>
                  <a:gd name="T37" fmla="*/ 94095 h 80"/>
                  <a:gd name="T38" fmla="*/ 547463 w 67"/>
                  <a:gd name="T39" fmla="*/ 145419 h 80"/>
                  <a:gd name="T40" fmla="*/ 556017 w 67"/>
                  <a:gd name="T41" fmla="*/ 222406 h 80"/>
                  <a:gd name="T42" fmla="*/ 513246 w 67"/>
                  <a:gd name="T43" fmla="*/ 307947 h 80"/>
                  <a:gd name="T44" fmla="*/ 556017 w 67"/>
                  <a:gd name="T45" fmla="*/ 436258 h 80"/>
                  <a:gd name="T46" fmla="*/ 564571 w 67"/>
                  <a:gd name="T47" fmla="*/ 487583 h 80"/>
                  <a:gd name="T48" fmla="*/ 573125 w 67"/>
                  <a:gd name="T49" fmla="*/ 556016 h 80"/>
                  <a:gd name="T50" fmla="*/ 453367 w 67"/>
                  <a:gd name="T51" fmla="*/ 573124 h 80"/>
                  <a:gd name="T52" fmla="*/ 479030 w 67"/>
                  <a:gd name="T53" fmla="*/ 607340 h 80"/>
                  <a:gd name="T54" fmla="*/ 461922 w 67"/>
                  <a:gd name="T55" fmla="*/ 633002 h 80"/>
                  <a:gd name="T56" fmla="*/ 427705 w 67"/>
                  <a:gd name="T57" fmla="*/ 598786 h 80"/>
                  <a:gd name="T58" fmla="*/ 384935 w 67"/>
                  <a:gd name="T59" fmla="*/ 615894 h 80"/>
                  <a:gd name="T60" fmla="*/ 359272 w 67"/>
                  <a:gd name="T61" fmla="*/ 675773 h 80"/>
                  <a:gd name="T62" fmla="*/ 350718 w 67"/>
                  <a:gd name="T63" fmla="*/ 684327 h 80"/>
                  <a:gd name="T64" fmla="*/ 342164 w 67"/>
                  <a:gd name="T65" fmla="*/ 667219 h 80"/>
                  <a:gd name="T66" fmla="*/ 316502 w 67"/>
                  <a:gd name="T67" fmla="*/ 675773 h 80"/>
                  <a:gd name="T68" fmla="*/ 290840 w 67"/>
                  <a:gd name="T69" fmla="*/ 658665 h 80"/>
                  <a:gd name="T70" fmla="*/ 282285 w 67"/>
                  <a:gd name="T71" fmla="*/ 633002 h 80"/>
                  <a:gd name="T72" fmla="*/ 248069 w 67"/>
                  <a:gd name="T73" fmla="*/ 624448 h 80"/>
                  <a:gd name="T74" fmla="*/ 282285 w 67"/>
                  <a:gd name="T75" fmla="*/ 547462 h 80"/>
                  <a:gd name="T76" fmla="*/ 265177 w 67"/>
                  <a:gd name="T77" fmla="*/ 530353 h 80"/>
                  <a:gd name="T78" fmla="*/ 248069 w 67"/>
                  <a:gd name="T79" fmla="*/ 479029 h 80"/>
                  <a:gd name="T80" fmla="*/ 205298 w 67"/>
                  <a:gd name="T81" fmla="*/ 487583 h 80"/>
                  <a:gd name="T82" fmla="*/ 153974 w 67"/>
                  <a:gd name="T83" fmla="*/ 513245 h 8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7"/>
                  <a:gd name="T127" fmla="*/ 0 h 80"/>
                  <a:gd name="T128" fmla="*/ 67 w 67"/>
                  <a:gd name="T129" fmla="*/ 80 h 8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7" h="80">
                    <a:moveTo>
                      <a:pt x="11" y="61"/>
                    </a:moveTo>
                    <a:lnTo>
                      <a:pt x="13" y="61"/>
                    </a:lnTo>
                    <a:lnTo>
                      <a:pt x="12" y="59"/>
                    </a:lnTo>
                    <a:lnTo>
                      <a:pt x="11" y="57"/>
                    </a:lnTo>
                    <a:lnTo>
                      <a:pt x="8" y="54"/>
                    </a:lnTo>
                    <a:lnTo>
                      <a:pt x="8" y="44"/>
                    </a:lnTo>
                    <a:lnTo>
                      <a:pt x="5" y="44"/>
                    </a:lnTo>
                    <a:lnTo>
                      <a:pt x="3" y="46"/>
                    </a:lnTo>
                    <a:lnTo>
                      <a:pt x="0" y="46"/>
                    </a:lnTo>
                    <a:lnTo>
                      <a:pt x="0" y="43"/>
                    </a:lnTo>
                    <a:lnTo>
                      <a:pt x="2" y="42"/>
                    </a:lnTo>
                    <a:lnTo>
                      <a:pt x="4" y="42"/>
                    </a:lnTo>
                    <a:lnTo>
                      <a:pt x="6" y="40"/>
                    </a:lnTo>
                    <a:lnTo>
                      <a:pt x="8" y="38"/>
                    </a:lnTo>
                    <a:lnTo>
                      <a:pt x="8" y="35"/>
                    </a:lnTo>
                    <a:lnTo>
                      <a:pt x="6" y="30"/>
                    </a:lnTo>
                    <a:lnTo>
                      <a:pt x="6" y="18"/>
                    </a:lnTo>
                    <a:lnTo>
                      <a:pt x="5" y="16"/>
                    </a:lnTo>
                    <a:lnTo>
                      <a:pt x="7" y="16"/>
                    </a:lnTo>
                    <a:lnTo>
                      <a:pt x="9" y="13"/>
                    </a:lnTo>
                    <a:lnTo>
                      <a:pt x="10" y="11"/>
                    </a:lnTo>
                    <a:lnTo>
                      <a:pt x="13" y="8"/>
                    </a:lnTo>
                    <a:lnTo>
                      <a:pt x="19" y="8"/>
                    </a:lnTo>
                    <a:lnTo>
                      <a:pt x="21" y="6"/>
                    </a:lnTo>
                    <a:lnTo>
                      <a:pt x="21" y="4"/>
                    </a:lnTo>
                    <a:lnTo>
                      <a:pt x="19" y="2"/>
                    </a:lnTo>
                    <a:lnTo>
                      <a:pt x="19" y="1"/>
                    </a:lnTo>
                    <a:lnTo>
                      <a:pt x="22" y="0"/>
                    </a:lnTo>
                    <a:lnTo>
                      <a:pt x="27" y="2"/>
                    </a:lnTo>
                    <a:lnTo>
                      <a:pt x="30" y="2"/>
                    </a:lnTo>
                    <a:lnTo>
                      <a:pt x="42" y="9"/>
                    </a:lnTo>
                    <a:lnTo>
                      <a:pt x="46" y="9"/>
                    </a:lnTo>
                    <a:lnTo>
                      <a:pt x="47" y="8"/>
                    </a:lnTo>
                    <a:lnTo>
                      <a:pt x="49" y="10"/>
                    </a:lnTo>
                    <a:lnTo>
                      <a:pt x="51" y="11"/>
                    </a:lnTo>
                    <a:lnTo>
                      <a:pt x="53" y="8"/>
                    </a:lnTo>
                    <a:lnTo>
                      <a:pt x="55" y="10"/>
                    </a:lnTo>
                    <a:lnTo>
                      <a:pt x="58" y="11"/>
                    </a:lnTo>
                    <a:lnTo>
                      <a:pt x="62" y="15"/>
                    </a:lnTo>
                    <a:lnTo>
                      <a:pt x="64" y="17"/>
                    </a:lnTo>
                    <a:lnTo>
                      <a:pt x="65" y="20"/>
                    </a:lnTo>
                    <a:lnTo>
                      <a:pt x="65" y="26"/>
                    </a:lnTo>
                    <a:lnTo>
                      <a:pt x="60" y="32"/>
                    </a:lnTo>
                    <a:lnTo>
                      <a:pt x="60" y="36"/>
                    </a:lnTo>
                    <a:lnTo>
                      <a:pt x="63" y="44"/>
                    </a:lnTo>
                    <a:lnTo>
                      <a:pt x="65" y="51"/>
                    </a:lnTo>
                    <a:lnTo>
                      <a:pt x="67" y="53"/>
                    </a:lnTo>
                    <a:lnTo>
                      <a:pt x="66" y="57"/>
                    </a:lnTo>
                    <a:lnTo>
                      <a:pt x="66" y="64"/>
                    </a:lnTo>
                    <a:lnTo>
                      <a:pt x="67" y="65"/>
                    </a:lnTo>
                    <a:lnTo>
                      <a:pt x="67" y="67"/>
                    </a:lnTo>
                    <a:lnTo>
                      <a:pt x="53" y="67"/>
                    </a:lnTo>
                    <a:lnTo>
                      <a:pt x="53" y="68"/>
                    </a:lnTo>
                    <a:lnTo>
                      <a:pt x="56" y="71"/>
                    </a:lnTo>
                    <a:lnTo>
                      <a:pt x="56" y="72"/>
                    </a:lnTo>
                    <a:lnTo>
                      <a:pt x="54" y="74"/>
                    </a:lnTo>
                    <a:lnTo>
                      <a:pt x="53" y="75"/>
                    </a:lnTo>
                    <a:lnTo>
                      <a:pt x="50" y="70"/>
                    </a:lnTo>
                    <a:lnTo>
                      <a:pt x="46" y="70"/>
                    </a:lnTo>
                    <a:lnTo>
                      <a:pt x="45" y="72"/>
                    </a:lnTo>
                    <a:lnTo>
                      <a:pt x="43" y="78"/>
                    </a:lnTo>
                    <a:lnTo>
                      <a:pt x="42" y="79"/>
                    </a:lnTo>
                    <a:lnTo>
                      <a:pt x="42" y="80"/>
                    </a:lnTo>
                    <a:lnTo>
                      <a:pt x="41" y="80"/>
                    </a:lnTo>
                    <a:lnTo>
                      <a:pt x="41" y="79"/>
                    </a:lnTo>
                    <a:lnTo>
                      <a:pt x="40" y="78"/>
                    </a:lnTo>
                    <a:lnTo>
                      <a:pt x="38" y="78"/>
                    </a:lnTo>
                    <a:lnTo>
                      <a:pt x="37" y="79"/>
                    </a:lnTo>
                    <a:lnTo>
                      <a:pt x="35" y="79"/>
                    </a:lnTo>
                    <a:lnTo>
                      <a:pt x="34" y="77"/>
                    </a:lnTo>
                    <a:lnTo>
                      <a:pt x="34" y="75"/>
                    </a:lnTo>
                    <a:lnTo>
                      <a:pt x="33" y="74"/>
                    </a:lnTo>
                    <a:lnTo>
                      <a:pt x="30" y="74"/>
                    </a:lnTo>
                    <a:lnTo>
                      <a:pt x="29" y="73"/>
                    </a:lnTo>
                    <a:lnTo>
                      <a:pt x="29" y="70"/>
                    </a:lnTo>
                    <a:lnTo>
                      <a:pt x="33" y="64"/>
                    </a:lnTo>
                    <a:lnTo>
                      <a:pt x="33" y="62"/>
                    </a:lnTo>
                    <a:lnTo>
                      <a:pt x="31" y="62"/>
                    </a:lnTo>
                    <a:lnTo>
                      <a:pt x="29" y="59"/>
                    </a:lnTo>
                    <a:lnTo>
                      <a:pt x="29" y="56"/>
                    </a:lnTo>
                    <a:lnTo>
                      <a:pt x="26" y="56"/>
                    </a:lnTo>
                    <a:lnTo>
                      <a:pt x="24" y="57"/>
                    </a:lnTo>
                    <a:lnTo>
                      <a:pt x="22" y="57"/>
                    </a:lnTo>
                    <a:lnTo>
                      <a:pt x="18" y="60"/>
                    </a:lnTo>
                    <a:lnTo>
                      <a:pt x="11" y="61"/>
                    </a:lnTo>
                  </a:path>
                </a:pathLst>
              </a:custGeom>
              <a:solidFill>
                <a:srgbClr val="00B0F0"/>
              </a:solid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1" name="Freeform 37"/>
              <p:cNvSpPr/>
              <p:nvPr/>
            </p:nvSpPr>
            <p:spPr bwMode="auto">
              <a:xfrm>
                <a:off x="5628046" y="2073353"/>
                <a:ext cx="265177" cy="290839"/>
              </a:xfrm>
              <a:custGeom>
                <a:avLst/>
                <a:gdLst>
                  <a:gd name="T0" fmla="*/ 153974 w 31"/>
                  <a:gd name="T1" fmla="*/ 230960 h 34"/>
                  <a:gd name="T2" fmla="*/ 162528 w 31"/>
                  <a:gd name="T3" fmla="*/ 256623 h 34"/>
                  <a:gd name="T4" fmla="*/ 205298 w 31"/>
                  <a:gd name="T5" fmla="*/ 290839 h 34"/>
                  <a:gd name="T6" fmla="*/ 213852 w 31"/>
                  <a:gd name="T7" fmla="*/ 290839 h 34"/>
                  <a:gd name="T8" fmla="*/ 222407 w 31"/>
                  <a:gd name="T9" fmla="*/ 239514 h 34"/>
                  <a:gd name="T10" fmla="*/ 265177 w 31"/>
                  <a:gd name="T11" fmla="*/ 213852 h 34"/>
                  <a:gd name="T12" fmla="*/ 239515 w 31"/>
                  <a:gd name="T13" fmla="*/ 196744 h 34"/>
                  <a:gd name="T14" fmla="*/ 205298 w 31"/>
                  <a:gd name="T15" fmla="*/ 162528 h 34"/>
                  <a:gd name="T16" fmla="*/ 205298 w 31"/>
                  <a:gd name="T17" fmla="*/ 136865 h 34"/>
                  <a:gd name="T18" fmla="*/ 171082 w 31"/>
                  <a:gd name="T19" fmla="*/ 85541 h 34"/>
                  <a:gd name="T20" fmla="*/ 171082 w 31"/>
                  <a:gd name="T21" fmla="*/ 25662 h 34"/>
                  <a:gd name="T22" fmla="*/ 136866 w 31"/>
                  <a:gd name="T23" fmla="*/ 25662 h 34"/>
                  <a:gd name="T24" fmla="*/ 119757 w 31"/>
                  <a:gd name="T25" fmla="*/ 0 h 34"/>
                  <a:gd name="T26" fmla="*/ 94095 w 31"/>
                  <a:gd name="T27" fmla="*/ 0 h 34"/>
                  <a:gd name="T28" fmla="*/ 85541 w 31"/>
                  <a:gd name="T29" fmla="*/ 17108 h 34"/>
                  <a:gd name="T30" fmla="*/ 85541 w 31"/>
                  <a:gd name="T31" fmla="*/ 34216 h 34"/>
                  <a:gd name="T32" fmla="*/ 59879 w 31"/>
                  <a:gd name="T33" fmla="*/ 59879 h 34"/>
                  <a:gd name="T34" fmla="*/ 42770 w 31"/>
                  <a:gd name="T35" fmla="*/ 59879 h 34"/>
                  <a:gd name="T36" fmla="*/ 34216 w 31"/>
                  <a:gd name="T37" fmla="*/ 76987 h 34"/>
                  <a:gd name="T38" fmla="*/ 42770 w 31"/>
                  <a:gd name="T39" fmla="*/ 85541 h 34"/>
                  <a:gd name="T40" fmla="*/ 42770 w 31"/>
                  <a:gd name="T41" fmla="*/ 119757 h 34"/>
                  <a:gd name="T42" fmla="*/ 0 w 31"/>
                  <a:gd name="T43" fmla="*/ 136865 h 34"/>
                  <a:gd name="T44" fmla="*/ 0 w 31"/>
                  <a:gd name="T45" fmla="*/ 179636 h 34"/>
                  <a:gd name="T46" fmla="*/ 68433 w 31"/>
                  <a:gd name="T47" fmla="*/ 179636 h 34"/>
                  <a:gd name="T48" fmla="*/ 85541 w 31"/>
                  <a:gd name="T49" fmla="*/ 153974 h 34"/>
                  <a:gd name="T50" fmla="*/ 111203 w 31"/>
                  <a:gd name="T51" fmla="*/ 153974 h 34"/>
                  <a:gd name="T52" fmla="*/ 153974 w 31"/>
                  <a:gd name="T53" fmla="*/ 196744 h 34"/>
                  <a:gd name="T54" fmla="*/ 153974 w 31"/>
                  <a:gd name="T55" fmla="*/ 230960 h 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
                  <a:gd name="T85" fmla="*/ 0 h 34"/>
                  <a:gd name="T86" fmla="*/ 31 w 31"/>
                  <a:gd name="T87" fmla="*/ 34 h 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 h="34">
                    <a:moveTo>
                      <a:pt x="18" y="27"/>
                    </a:moveTo>
                    <a:lnTo>
                      <a:pt x="19" y="30"/>
                    </a:lnTo>
                    <a:lnTo>
                      <a:pt x="24" y="34"/>
                    </a:lnTo>
                    <a:lnTo>
                      <a:pt x="25" y="34"/>
                    </a:lnTo>
                    <a:lnTo>
                      <a:pt x="26" y="28"/>
                    </a:lnTo>
                    <a:lnTo>
                      <a:pt x="31" y="25"/>
                    </a:lnTo>
                    <a:lnTo>
                      <a:pt x="28" y="23"/>
                    </a:lnTo>
                    <a:lnTo>
                      <a:pt x="24" y="19"/>
                    </a:lnTo>
                    <a:lnTo>
                      <a:pt x="24" y="16"/>
                    </a:lnTo>
                    <a:lnTo>
                      <a:pt x="20" y="10"/>
                    </a:lnTo>
                    <a:lnTo>
                      <a:pt x="20" y="3"/>
                    </a:lnTo>
                    <a:lnTo>
                      <a:pt x="16" y="3"/>
                    </a:lnTo>
                    <a:lnTo>
                      <a:pt x="14" y="0"/>
                    </a:lnTo>
                    <a:lnTo>
                      <a:pt x="11" y="0"/>
                    </a:lnTo>
                    <a:lnTo>
                      <a:pt x="10" y="2"/>
                    </a:lnTo>
                    <a:lnTo>
                      <a:pt x="10" y="4"/>
                    </a:lnTo>
                    <a:lnTo>
                      <a:pt x="7" y="7"/>
                    </a:lnTo>
                    <a:lnTo>
                      <a:pt x="5" y="7"/>
                    </a:lnTo>
                    <a:lnTo>
                      <a:pt x="4" y="9"/>
                    </a:lnTo>
                    <a:lnTo>
                      <a:pt x="5" y="10"/>
                    </a:lnTo>
                    <a:lnTo>
                      <a:pt x="5" y="14"/>
                    </a:lnTo>
                    <a:lnTo>
                      <a:pt x="0" y="16"/>
                    </a:lnTo>
                    <a:lnTo>
                      <a:pt x="0" y="21"/>
                    </a:lnTo>
                    <a:lnTo>
                      <a:pt x="8" y="21"/>
                    </a:lnTo>
                    <a:lnTo>
                      <a:pt x="10" y="18"/>
                    </a:lnTo>
                    <a:lnTo>
                      <a:pt x="13" y="18"/>
                    </a:lnTo>
                    <a:lnTo>
                      <a:pt x="18" y="23"/>
                    </a:lnTo>
                    <a:lnTo>
                      <a:pt x="18" y="27"/>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2" name="Freeform 38"/>
              <p:cNvSpPr/>
              <p:nvPr/>
            </p:nvSpPr>
            <p:spPr bwMode="auto">
              <a:xfrm>
                <a:off x="6329482" y="3168277"/>
                <a:ext cx="59879" cy="68433"/>
              </a:xfrm>
              <a:custGeom>
                <a:avLst/>
                <a:gdLst>
                  <a:gd name="T0" fmla="*/ 0 w 7"/>
                  <a:gd name="T1" fmla="*/ 8554 h 8"/>
                  <a:gd name="T2" fmla="*/ 0 w 7"/>
                  <a:gd name="T3" fmla="*/ 42771 h 8"/>
                  <a:gd name="T4" fmla="*/ 34217 w 7"/>
                  <a:gd name="T5" fmla="*/ 68433 h 8"/>
                  <a:gd name="T6" fmla="*/ 59879 w 7"/>
                  <a:gd name="T7" fmla="*/ 42771 h 8"/>
                  <a:gd name="T8" fmla="*/ 59879 w 7"/>
                  <a:gd name="T9" fmla="*/ 17108 h 8"/>
                  <a:gd name="T10" fmla="*/ 8554 w 7"/>
                  <a:gd name="T11" fmla="*/ 0 h 8"/>
                  <a:gd name="T12" fmla="*/ 0 w 7"/>
                  <a:gd name="T13" fmla="*/ 8554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0" y="1"/>
                    </a:moveTo>
                    <a:lnTo>
                      <a:pt x="0" y="5"/>
                    </a:lnTo>
                    <a:lnTo>
                      <a:pt x="4" y="8"/>
                    </a:lnTo>
                    <a:lnTo>
                      <a:pt x="7" y="5"/>
                    </a:lnTo>
                    <a:lnTo>
                      <a:pt x="7" y="2"/>
                    </a:lnTo>
                    <a:lnTo>
                      <a:pt x="1" y="0"/>
                    </a:lnTo>
                    <a:lnTo>
                      <a:pt x="0" y="1"/>
                    </a:lnTo>
                  </a:path>
                </a:pathLst>
              </a:custGeom>
              <a:grpFill/>
              <a:ln w="6350">
                <a:solidFill>
                  <a:schemeClr val="bg1">
                    <a:alpha val="79999"/>
                  </a:schemeClr>
                </a:solidFill>
                <a:prstDash val="sysDash"/>
                <a:round/>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sp>
          <p:nvSpPr>
            <p:cNvPr id="100" name="椭圆 99"/>
            <p:cNvSpPr/>
            <p:nvPr/>
          </p:nvSpPr>
          <p:spPr>
            <a:xfrm>
              <a:off x="4776537" y="16122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1" name="椭圆 100"/>
            <p:cNvSpPr/>
            <p:nvPr/>
          </p:nvSpPr>
          <p:spPr>
            <a:xfrm>
              <a:off x="4579687" y="16122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2" name="椭圆 101"/>
            <p:cNvSpPr/>
            <p:nvPr/>
          </p:nvSpPr>
          <p:spPr>
            <a:xfrm>
              <a:off x="4122487" y="196148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3" name="椭圆 102"/>
            <p:cNvSpPr/>
            <p:nvPr/>
          </p:nvSpPr>
          <p:spPr>
            <a:xfrm>
              <a:off x="4033587" y="24123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4" name="椭圆 103"/>
            <p:cNvSpPr/>
            <p:nvPr/>
          </p:nvSpPr>
          <p:spPr>
            <a:xfrm>
              <a:off x="4128837" y="268538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5" name="椭圆 104"/>
            <p:cNvSpPr/>
            <p:nvPr/>
          </p:nvSpPr>
          <p:spPr>
            <a:xfrm>
              <a:off x="3595437" y="29711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6" name="椭圆 105"/>
            <p:cNvSpPr/>
            <p:nvPr/>
          </p:nvSpPr>
          <p:spPr>
            <a:xfrm>
              <a:off x="4224087" y="333308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7" name="椭圆 106"/>
            <p:cNvSpPr/>
            <p:nvPr/>
          </p:nvSpPr>
          <p:spPr>
            <a:xfrm>
              <a:off x="4471737" y="31616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8" name="椭圆 107"/>
            <p:cNvSpPr/>
            <p:nvPr/>
          </p:nvSpPr>
          <p:spPr>
            <a:xfrm>
              <a:off x="4312987" y="310448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9" name="椭圆 108"/>
            <p:cNvSpPr/>
            <p:nvPr/>
          </p:nvSpPr>
          <p:spPr>
            <a:xfrm>
              <a:off x="4433637" y="30092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0" name="椭圆 109"/>
            <p:cNvSpPr/>
            <p:nvPr/>
          </p:nvSpPr>
          <p:spPr>
            <a:xfrm>
              <a:off x="3814512" y="39236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1" name="椭圆 110"/>
            <p:cNvSpPr/>
            <p:nvPr/>
          </p:nvSpPr>
          <p:spPr>
            <a:xfrm>
              <a:off x="3557337" y="4066507"/>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2" name="椭圆 111"/>
            <p:cNvSpPr/>
            <p:nvPr/>
          </p:nvSpPr>
          <p:spPr>
            <a:xfrm>
              <a:off x="2842962" y="3228307"/>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3" name="椭圆 112"/>
            <p:cNvSpPr/>
            <p:nvPr/>
          </p:nvSpPr>
          <p:spPr>
            <a:xfrm>
              <a:off x="2395287" y="2542507"/>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4" name="椭圆 113"/>
            <p:cNvSpPr/>
            <p:nvPr/>
          </p:nvSpPr>
          <p:spPr>
            <a:xfrm>
              <a:off x="4462212" y="33140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5" name="五角星 114"/>
            <p:cNvSpPr/>
            <p:nvPr/>
          </p:nvSpPr>
          <p:spPr>
            <a:xfrm>
              <a:off x="3873963" y="1987970"/>
              <a:ext cx="256831" cy="25543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6" name="椭圆 115"/>
            <p:cNvSpPr/>
            <p:nvPr/>
          </p:nvSpPr>
          <p:spPr>
            <a:xfrm>
              <a:off x="3862137" y="2158332"/>
              <a:ext cx="120316" cy="120316"/>
            </a:xfrm>
            <a:prstGeom prst="ellipse">
              <a:avLst/>
            </a:prstGeom>
            <a:solidFill>
              <a:srgbClr val="EFA725"/>
            </a:solidFill>
            <a:ln w="31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80" name="组合 79"/>
          <p:cNvGrpSpPr/>
          <p:nvPr/>
        </p:nvGrpSpPr>
        <p:grpSpPr bwMode="auto">
          <a:xfrm>
            <a:off x="6670675" y="3219450"/>
            <a:ext cx="1527175" cy="363538"/>
            <a:chOff x="6176109" y="3280086"/>
            <a:chExt cx="1526543" cy="363182"/>
          </a:xfrm>
        </p:grpSpPr>
        <p:grpSp>
          <p:nvGrpSpPr>
            <p:cNvPr id="25613" name="组合 80"/>
            <p:cNvGrpSpPr/>
            <p:nvPr/>
          </p:nvGrpSpPr>
          <p:grpSpPr bwMode="auto">
            <a:xfrm>
              <a:off x="6176109" y="3280086"/>
              <a:ext cx="1526543" cy="363182"/>
              <a:chOff x="6176109" y="3180665"/>
              <a:chExt cx="1526543" cy="482600"/>
            </a:xfrm>
          </p:grpSpPr>
          <p:sp>
            <p:nvSpPr>
              <p:cNvPr id="25615" name="Freeform 4"/>
              <p:cNvSpPr/>
              <p:nvPr/>
            </p:nvSpPr>
            <p:spPr bwMode="gray">
              <a:xfrm>
                <a:off x="6266217" y="3458591"/>
                <a:ext cx="1346326" cy="204674"/>
              </a:xfrm>
              <a:custGeom>
                <a:avLst/>
                <a:gdLst>
                  <a:gd name="T0" fmla="*/ 2147483646 w 1120"/>
                  <a:gd name="T1" fmla="*/ 2147483646 h 252"/>
                  <a:gd name="T2" fmla="*/ 2147483646 w 1120"/>
                  <a:gd name="T3" fmla="*/ 2147483646 h 252"/>
                  <a:gd name="T4" fmla="*/ 2147483646 w 1120"/>
                  <a:gd name="T5" fmla="*/ 2147483646 h 252"/>
                  <a:gd name="T6" fmla="*/ 2147483646 w 1120"/>
                  <a:gd name="T7" fmla="*/ 2147483646 h 252"/>
                  <a:gd name="T8" fmla="*/ 2147483646 w 1120"/>
                  <a:gd name="T9" fmla="*/ 2147483646 h 252"/>
                  <a:gd name="T10" fmla="*/ 2147483646 w 1120"/>
                  <a:gd name="T11" fmla="*/ 2147483646 h 252"/>
                  <a:gd name="T12" fmla="*/ 2147483646 w 1120"/>
                  <a:gd name="T13" fmla="*/ 2147483646 h 252"/>
                  <a:gd name="T14" fmla="*/ 2147483646 w 1120"/>
                  <a:gd name="T15" fmla="*/ 2147483646 h 252"/>
                  <a:gd name="T16" fmla="*/ 2147483646 w 1120"/>
                  <a:gd name="T17" fmla="*/ 2147483646 h 252"/>
                  <a:gd name="T18" fmla="*/ 2147483646 w 1120"/>
                  <a:gd name="T19" fmla="*/ 2147483646 h 252"/>
                  <a:gd name="T20" fmla="*/ 2147483646 w 1120"/>
                  <a:gd name="T21" fmla="*/ 2147483646 h 252"/>
                  <a:gd name="T22" fmla="*/ 2147483646 w 1120"/>
                  <a:gd name="T23" fmla="*/ 2147483646 h 252"/>
                  <a:gd name="T24" fmla="*/ 2147483646 w 1120"/>
                  <a:gd name="T25" fmla="*/ 2147483646 h 252"/>
                  <a:gd name="T26" fmla="*/ 2147483646 w 1120"/>
                  <a:gd name="T27" fmla="*/ 2147483646 h 252"/>
                  <a:gd name="T28" fmla="*/ 2147483646 w 1120"/>
                  <a:gd name="T29" fmla="*/ 2147483646 h 252"/>
                  <a:gd name="T30" fmla="*/ 2147483646 w 1120"/>
                  <a:gd name="T31" fmla="*/ 2147483646 h 252"/>
                  <a:gd name="T32" fmla="*/ 2147483646 w 1120"/>
                  <a:gd name="T33" fmla="*/ 2147483646 h 252"/>
                  <a:gd name="T34" fmla="*/ 2147483646 w 1120"/>
                  <a:gd name="T35" fmla="*/ 2147483646 h 252"/>
                  <a:gd name="T36" fmla="*/ 2147483646 w 1120"/>
                  <a:gd name="T37" fmla="*/ 2147483646 h 252"/>
                  <a:gd name="T38" fmla="*/ 2147483646 w 1120"/>
                  <a:gd name="T39" fmla="*/ 2147483646 h 252"/>
                  <a:gd name="T40" fmla="*/ 2147483646 w 1120"/>
                  <a:gd name="T41" fmla="*/ 2147483646 h 252"/>
                  <a:gd name="T42" fmla="*/ 2147483646 w 1120"/>
                  <a:gd name="T43" fmla="*/ 2147483646 h 252"/>
                  <a:gd name="T44" fmla="*/ 0 w 1120"/>
                  <a:gd name="T45" fmla="*/ 2147483646 h 252"/>
                  <a:gd name="T46" fmla="*/ 0 w 1120"/>
                  <a:gd name="T47" fmla="*/ 2147483646 h 252"/>
                  <a:gd name="T48" fmla="*/ 2147483646 w 1120"/>
                  <a:gd name="T49" fmla="*/ 0 h 252"/>
                  <a:gd name="T50" fmla="*/ 2147483646 w 1120"/>
                  <a:gd name="T51" fmla="*/ 2147483646 h 252"/>
                  <a:gd name="T52" fmla="*/ 2147483646 w 1120"/>
                  <a:gd name="T53" fmla="*/ 2147483646 h 252"/>
                  <a:gd name="T54" fmla="*/ 2147483646 w 1120"/>
                  <a:gd name="T55" fmla="*/ 2147483646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969696"/>
              </a:soli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p>
            </p:txBody>
          </p:sp>
          <p:sp>
            <p:nvSpPr>
              <p:cNvPr id="84" name="Rectangle 5"/>
              <p:cNvSpPr>
                <a:spLocks noChangeArrowheads="1"/>
              </p:cNvSpPr>
              <p:nvPr/>
            </p:nvSpPr>
            <p:spPr bwMode="gray">
              <a:xfrm>
                <a:off x="6176109" y="3180665"/>
                <a:ext cx="1526543" cy="423592"/>
              </a:xfrm>
              <a:prstGeom prst="rect">
                <a:avLst/>
              </a:prstGeom>
              <a:solidFill>
                <a:srgbClr val="0070C0"/>
              </a:solidFill>
              <a:ln w="38100">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en-US" altLang="zh-CN" sz="1800" dirty="0">
                  <a:solidFill>
                    <a:prstClr val="white"/>
                  </a:solidFill>
                  <a:latin typeface="微软雅黑" panose="020B0503020204020204" pitchFamily="34" charset="-122"/>
                  <a:ea typeface="微软雅黑" panose="020B0503020204020204" pitchFamily="34" charset="-122"/>
                </a:endParaRPr>
              </a:p>
            </p:txBody>
          </p:sp>
        </p:grpSp>
        <p:sp>
          <p:nvSpPr>
            <p:cNvPr id="82" name="TextBox 11"/>
            <p:cNvSpPr txBox="1">
              <a:spLocks noChangeArrowheads="1"/>
            </p:cNvSpPr>
            <p:nvPr/>
          </p:nvSpPr>
          <p:spPr bwMode="auto">
            <a:xfrm flipH="1">
              <a:off x="6245930" y="3289602"/>
              <a:ext cx="1386901" cy="307673"/>
            </a:xfrm>
            <a:prstGeom prst="rect">
              <a:avLst/>
            </a:prstGeom>
            <a:noFill/>
            <a:ln>
              <a:noFill/>
            </a:ln>
            <a:effectLst/>
          </p:spPr>
          <p:txBody>
            <a:bodyPr>
              <a:spAutoFit/>
            </a:bodyPr>
            <a:lstStyle>
              <a:defPPr>
                <a:defRPr lang="zh-CN"/>
              </a:defPPr>
              <a:lvl1pPr algn="ctr" fontAlgn="auto">
                <a:spcBef>
                  <a:spcPts val="0"/>
                </a:spcBef>
                <a:spcAft>
                  <a:spcPts val="0"/>
                </a:spcAft>
                <a:defRPr sz="1200" b="1" kern="0">
                  <a:solidFill>
                    <a:schemeClr val="bg1"/>
                  </a:solidFill>
                  <a:effectLst>
                    <a:outerShdw blurRad="38100" dist="38100" dir="2700000" algn="tl">
                      <a:srgbClr val="000000">
                        <a:alpha val="43137"/>
                      </a:srgbClr>
                    </a:outerShdw>
                  </a:effectLst>
                  <a:latin typeface="冬青黑体简体中文 W3" panose="020B0300000000000000" pitchFamily="34" charset="-122"/>
                  <a:ea typeface="冬青黑体简体中文 W3" panose="020B0300000000000000"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defTabSz="914400" eaLnBrk="1" hangingPunct="1">
                <a:defRPr/>
              </a:pPr>
              <a:r>
                <a:rPr lang="zh-CN" altLang="en-US" sz="1400" dirty="0">
                  <a:solidFill>
                    <a:prstClr val="white"/>
                  </a:solidFill>
                  <a:latin typeface="微软雅黑" panose="020B0503020204020204" pitchFamily="34" charset="-122"/>
                  <a:ea typeface="微软雅黑" panose="020B0503020204020204" pitchFamily="34" charset="-122"/>
                </a:rPr>
                <a:t>点击添加标题    </a:t>
              </a:r>
              <a:endParaRPr lang="en-US" altLang="zh-CN" sz="1400" dirty="0">
                <a:solidFill>
                  <a:prstClr val="white"/>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bwMode="auto">
          <a:xfrm>
            <a:off x="4638675" y="3670300"/>
            <a:ext cx="4014788" cy="887413"/>
            <a:chOff x="4638972" y="3925168"/>
            <a:chExt cx="4014398" cy="887375"/>
          </a:xfrm>
        </p:grpSpPr>
        <p:sp>
          <p:nvSpPr>
            <p:cNvPr id="87" name="圆角矩形 86"/>
            <p:cNvSpPr/>
            <p:nvPr/>
          </p:nvSpPr>
          <p:spPr>
            <a:xfrm>
              <a:off x="6119966" y="3925168"/>
              <a:ext cx="2533404" cy="887375"/>
            </a:xfrm>
            <a:prstGeom prst="roundRect">
              <a:avLst>
                <a:gd name="adj" fmla="val 4833"/>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1" fontAlgn="auto" hangingPunct="1">
                <a:spcBef>
                  <a:spcPts val="0"/>
                </a:spcBef>
                <a:spcAft>
                  <a:spcPts val="0"/>
                </a:spcAft>
                <a:defRPr/>
              </a:pPr>
              <a:endParaRPr lang="zh-CN" altLang="en-US" sz="1800">
                <a:solidFill>
                  <a:prstClr val="white"/>
                </a:solidFill>
              </a:endParaRPr>
            </a:p>
          </p:txBody>
        </p:sp>
        <p:grpSp>
          <p:nvGrpSpPr>
            <p:cNvPr id="25609" name="组合 87"/>
            <p:cNvGrpSpPr/>
            <p:nvPr/>
          </p:nvGrpSpPr>
          <p:grpSpPr bwMode="auto">
            <a:xfrm rot="-5400000">
              <a:off x="5349959" y="3621870"/>
              <a:ext cx="72000" cy="1493973"/>
              <a:chOff x="1137955" y="3732503"/>
              <a:chExt cx="72000" cy="1493973"/>
            </a:xfrm>
          </p:grpSpPr>
          <p:cxnSp>
            <p:nvCxnSpPr>
              <p:cNvPr id="90" name="直接连接符 89"/>
              <p:cNvCxnSpPr/>
              <p:nvPr/>
            </p:nvCxnSpPr>
            <p:spPr>
              <a:xfrm rot="5400000" flipV="1">
                <a:off x="452506" y="4515065"/>
                <a:ext cx="1422262"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1138238" y="3732502"/>
                <a:ext cx="71434" cy="71431"/>
              </a:xfrm>
              <a:prstGeom prst="ellips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pSp>
        <p:sp>
          <p:nvSpPr>
            <p:cNvPr id="25610" name="矩形 88"/>
            <p:cNvSpPr>
              <a:spLocks noChangeArrowheads="1"/>
            </p:cNvSpPr>
            <p:nvPr/>
          </p:nvSpPr>
          <p:spPr bwMode="auto">
            <a:xfrm>
              <a:off x="6200920" y="4045813"/>
              <a:ext cx="2371495" cy="64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spcBef>
                  <a:spcPct val="0"/>
                </a:spcBef>
                <a:buClr>
                  <a:srgbClr val="0070C0"/>
                </a:buClr>
                <a:buFontTx/>
                <a:buNone/>
              </a:pPr>
              <a:r>
                <a:rPr lang="zh-CN" altLang="zh-CN" sz="1000">
                  <a:solidFill>
                    <a:srgbClr val="404040"/>
                  </a:solidFill>
                  <a:latin typeface="微软雅黑" panose="020B0503020204020204" pitchFamily="34" charset="-122"/>
                  <a:ea typeface="微软雅黑" panose="020B0503020204020204" pitchFamily="34" charset="-122"/>
                </a:rPr>
                <a:t>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zh-CN"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zh-CN" sz="10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zh-CN" sz="1000">
                <a:solidFill>
                  <a:srgbClr val="40404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600"/>
                                        <p:tgtEl>
                                          <p:spTgt spid="98"/>
                                        </p:tgtEl>
                                      </p:cBhvr>
                                    </p:animEffect>
                                    <p:anim calcmode="lin" valueType="num">
                                      <p:cBhvr>
                                        <p:cTn id="8" dur="600" fill="hold"/>
                                        <p:tgtEl>
                                          <p:spTgt spid="98"/>
                                        </p:tgtEl>
                                        <p:attrNameLst>
                                          <p:attrName>ppt_x</p:attrName>
                                        </p:attrNameLst>
                                      </p:cBhvr>
                                      <p:tavLst>
                                        <p:tav tm="0">
                                          <p:val>
                                            <p:strVal val="#ppt_x"/>
                                          </p:val>
                                        </p:tav>
                                        <p:tav tm="100000">
                                          <p:val>
                                            <p:strVal val="#ppt_x"/>
                                          </p:val>
                                        </p:tav>
                                      </p:tavLst>
                                    </p:anim>
                                    <p:anim calcmode="lin" valueType="num">
                                      <p:cBhvr>
                                        <p:cTn id="9" dur="600" fill="hold"/>
                                        <p:tgtEl>
                                          <p:spTgt spid="98"/>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600"/>
                                  </p:stCondLst>
                                  <p:childTnLst>
                                    <p:set>
                                      <p:cBhvr>
                                        <p:cTn id="11" dur="1" fill="hold">
                                          <p:stCondLst>
                                            <p:cond delay="0"/>
                                          </p:stCondLst>
                                        </p:cTn>
                                        <p:tgtEl>
                                          <p:spTgt spid="92"/>
                                        </p:tgtEl>
                                        <p:attrNameLst>
                                          <p:attrName>style.visibility</p:attrName>
                                        </p:attrNameLst>
                                      </p:cBhvr>
                                      <p:to>
                                        <p:strVal val="visible"/>
                                      </p:to>
                                    </p:set>
                                    <p:animEffect transition="in" filter="wipe(left)">
                                      <p:cBhvr>
                                        <p:cTn id="12" dur="400"/>
                                        <p:tgtEl>
                                          <p:spTgt spid="92"/>
                                        </p:tgtEl>
                                      </p:cBhvr>
                                    </p:animEffect>
                                  </p:childTnLst>
                                </p:cTn>
                              </p:par>
                              <p:par>
                                <p:cTn id="13" presetID="42" presetClass="entr" presetSubtype="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400"/>
                                        <p:tgtEl>
                                          <p:spTgt spid="3"/>
                                        </p:tgtEl>
                                      </p:cBhvr>
                                    </p:animEffect>
                                    <p:anim calcmode="lin" valueType="num">
                                      <p:cBhvr>
                                        <p:cTn id="16" dur="400" fill="hold"/>
                                        <p:tgtEl>
                                          <p:spTgt spid="3"/>
                                        </p:tgtEl>
                                        <p:attrNameLst>
                                          <p:attrName>ppt_x</p:attrName>
                                        </p:attrNameLst>
                                      </p:cBhvr>
                                      <p:tavLst>
                                        <p:tav tm="0">
                                          <p:val>
                                            <p:strVal val="#ppt_x"/>
                                          </p:val>
                                        </p:tav>
                                        <p:tav tm="100000">
                                          <p:val>
                                            <p:strVal val="#ppt_x"/>
                                          </p:val>
                                        </p:tav>
                                      </p:tavLst>
                                    </p:anim>
                                    <p:anim calcmode="lin" valueType="num">
                                      <p:cBhvr>
                                        <p:cTn id="17" dur="400" fill="hold"/>
                                        <p:tgtEl>
                                          <p:spTgt spid="3"/>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1400"/>
                                  </p:stCondLst>
                                  <p:childTnLst>
                                    <p:set>
                                      <p:cBhvr>
                                        <p:cTn id="19" dur="1" fill="hold">
                                          <p:stCondLst>
                                            <p:cond delay="0"/>
                                          </p:stCondLst>
                                        </p:cTn>
                                        <p:tgtEl>
                                          <p:spTgt spid="86"/>
                                        </p:tgtEl>
                                        <p:attrNameLst>
                                          <p:attrName>style.visibility</p:attrName>
                                        </p:attrNameLst>
                                      </p:cBhvr>
                                      <p:to>
                                        <p:strVal val="visible"/>
                                      </p:to>
                                    </p:set>
                                    <p:animEffect transition="in" filter="wipe(left)">
                                      <p:cBhvr>
                                        <p:cTn id="20" dur="400"/>
                                        <p:tgtEl>
                                          <p:spTgt spid="86"/>
                                        </p:tgtEl>
                                      </p:cBhvr>
                                    </p:animEffect>
                                  </p:childTnLst>
                                </p:cTn>
                              </p:par>
                              <p:par>
                                <p:cTn id="21" presetID="42" presetClass="entr" presetSubtype="0" fill="hold" nodeType="withEffect">
                                  <p:stCondLst>
                                    <p:cond delay="180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400"/>
                                        <p:tgtEl>
                                          <p:spTgt spid="80"/>
                                        </p:tgtEl>
                                      </p:cBhvr>
                                    </p:animEffect>
                                    <p:anim calcmode="lin" valueType="num">
                                      <p:cBhvr>
                                        <p:cTn id="24" dur="400" fill="hold"/>
                                        <p:tgtEl>
                                          <p:spTgt spid="80"/>
                                        </p:tgtEl>
                                        <p:attrNameLst>
                                          <p:attrName>ppt_x</p:attrName>
                                        </p:attrNameLst>
                                      </p:cBhvr>
                                      <p:tavLst>
                                        <p:tav tm="0">
                                          <p:val>
                                            <p:strVal val="#ppt_x"/>
                                          </p:val>
                                        </p:tav>
                                        <p:tav tm="100000">
                                          <p:val>
                                            <p:strVal val="#ppt_x"/>
                                          </p:val>
                                        </p:tav>
                                      </p:tavLst>
                                    </p:anim>
                                    <p:anim calcmode="lin" valueType="num">
                                      <p:cBhvr>
                                        <p:cTn id="25" dur="4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42" name="组合 41"/>
          <p:cNvGrpSpPr/>
          <p:nvPr/>
        </p:nvGrpSpPr>
        <p:grpSpPr bwMode="auto">
          <a:xfrm>
            <a:off x="971550" y="1139825"/>
            <a:ext cx="7129463" cy="3597275"/>
            <a:chOff x="971600" y="1140088"/>
            <a:chExt cx="7128792" cy="3596331"/>
          </a:xfrm>
        </p:grpSpPr>
        <p:sp>
          <p:nvSpPr>
            <p:cNvPr id="3" name="矩形 2"/>
            <p:cNvSpPr/>
            <p:nvPr/>
          </p:nvSpPr>
          <p:spPr>
            <a:xfrm rot="5400000">
              <a:off x="4549492" y="1433265"/>
              <a:ext cx="46026" cy="5154127"/>
            </a:xfrm>
            <a:prstGeom prst="rect">
              <a:avLst/>
            </a:prstGeom>
            <a:solidFill>
              <a:schemeClr val="bg1"/>
            </a:solidFill>
            <a:ln>
              <a:noFill/>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 name="Freeform 6"/>
            <p:cNvSpPr/>
            <p:nvPr/>
          </p:nvSpPr>
          <p:spPr bwMode="auto">
            <a:xfrm>
              <a:off x="2914517" y="1263881"/>
              <a:ext cx="569859" cy="268218"/>
            </a:xfrm>
            <a:custGeom>
              <a:avLst/>
              <a:gdLst>
                <a:gd name="T0" fmla="*/ 0 w 303"/>
                <a:gd name="T1" fmla="*/ 123 h 123"/>
                <a:gd name="T2" fmla="*/ 303 w 303"/>
                <a:gd name="T3" fmla="*/ 123 h 123"/>
                <a:gd name="T4" fmla="*/ 303 w 303"/>
                <a:gd name="T5" fmla="*/ 19 h 123"/>
                <a:gd name="T6" fmla="*/ 98 w 303"/>
                <a:gd name="T7" fmla="*/ 19 h 123"/>
                <a:gd name="T8" fmla="*/ 0 w 303"/>
                <a:gd name="T9" fmla="*/ 123 h 123"/>
              </a:gdLst>
              <a:ahLst/>
              <a:cxnLst>
                <a:cxn ang="0">
                  <a:pos x="T0" y="T1"/>
                </a:cxn>
                <a:cxn ang="0">
                  <a:pos x="T2" y="T3"/>
                </a:cxn>
                <a:cxn ang="0">
                  <a:pos x="T4" y="T5"/>
                </a:cxn>
                <a:cxn ang="0">
                  <a:pos x="T6" y="T7"/>
                </a:cxn>
                <a:cxn ang="0">
                  <a:pos x="T8" y="T9"/>
                </a:cxn>
              </a:cxnLst>
              <a:rect l="0" t="0" r="r" b="b"/>
              <a:pathLst>
                <a:path w="303" h="123">
                  <a:moveTo>
                    <a:pt x="0" y="123"/>
                  </a:moveTo>
                  <a:cubicBezTo>
                    <a:pt x="303" y="123"/>
                    <a:pt x="303" y="123"/>
                    <a:pt x="303" y="123"/>
                  </a:cubicBezTo>
                  <a:cubicBezTo>
                    <a:pt x="303" y="19"/>
                    <a:pt x="303" y="19"/>
                    <a:pt x="303" y="19"/>
                  </a:cubicBezTo>
                  <a:cubicBezTo>
                    <a:pt x="98" y="19"/>
                    <a:pt x="98" y="19"/>
                    <a:pt x="98" y="19"/>
                  </a:cubicBezTo>
                  <a:cubicBezTo>
                    <a:pt x="98" y="19"/>
                    <a:pt x="50" y="0"/>
                    <a:pt x="0" y="123"/>
                  </a:cubicBezTo>
                  <a:close/>
                </a:path>
              </a:pathLst>
            </a:custGeom>
            <a:solidFill>
              <a:srgbClr val="0070C0"/>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26630" name="Freeform 8"/>
            <p:cNvSpPr/>
            <p:nvPr/>
          </p:nvSpPr>
          <p:spPr bwMode="auto">
            <a:xfrm>
              <a:off x="5656655" y="1264474"/>
              <a:ext cx="572222" cy="267461"/>
            </a:xfrm>
            <a:custGeom>
              <a:avLst/>
              <a:gdLst>
                <a:gd name="T0" fmla="*/ 2147483646 w 304"/>
                <a:gd name="T1" fmla="*/ 2147483646 h 123"/>
                <a:gd name="T2" fmla="*/ 0 w 304"/>
                <a:gd name="T3" fmla="*/ 2147483646 h 123"/>
                <a:gd name="T4" fmla="*/ 0 w 304"/>
                <a:gd name="T5" fmla="*/ 2147483646 h 123"/>
                <a:gd name="T6" fmla="*/ 2147483646 w 304"/>
                <a:gd name="T7" fmla="*/ 2147483646 h 123"/>
                <a:gd name="T8" fmla="*/ 2147483646 w 304"/>
                <a:gd name="T9" fmla="*/ 2147483646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123">
                  <a:moveTo>
                    <a:pt x="304" y="123"/>
                  </a:moveTo>
                  <a:cubicBezTo>
                    <a:pt x="0" y="123"/>
                    <a:pt x="0" y="123"/>
                    <a:pt x="0" y="123"/>
                  </a:cubicBezTo>
                  <a:cubicBezTo>
                    <a:pt x="0" y="19"/>
                    <a:pt x="0" y="19"/>
                    <a:pt x="0" y="19"/>
                  </a:cubicBezTo>
                  <a:cubicBezTo>
                    <a:pt x="206" y="19"/>
                    <a:pt x="206" y="19"/>
                    <a:pt x="206" y="19"/>
                  </a:cubicBezTo>
                  <a:cubicBezTo>
                    <a:pt x="206" y="19"/>
                    <a:pt x="252" y="0"/>
                    <a:pt x="304" y="123"/>
                  </a:cubicBezTo>
                  <a:close/>
                </a:path>
              </a:pathLst>
            </a:custGeom>
            <a:solidFill>
              <a:srgbClr val="004A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矩形 5"/>
            <p:cNvSpPr/>
            <p:nvPr/>
          </p:nvSpPr>
          <p:spPr>
            <a:xfrm rot="5400000">
              <a:off x="4549492" y="-1004495"/>
              <a:ext cx="46026" cy="5154127"/>
            </a:xfrm>
            <a:prstGeom prst="rect">
              <a:avLst/>
            </a:prstGeom>
            <a:solidFill>
              <a:schemeClr val="bg1"/>
            </a:solidFill>
            <a:ln>
              <a:noFill/>
            </a:ln>
            <a:effectLst>
              <a:outerShdw blurRad="88900" dist="38100" dir="16200000" sx="107000" sy="107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 name="矩形 6"/>
            <p:cNvSpPr/>
            <p:nvPr/>
          </p:nvSpPr>
          <p:spPr>
            <a:xfrm>
              <a:off x="971600" y="1532098"/>
              <a:ext cx="7128792" cy="2501243"/>
            </a:xfrm>
            <a:prstGeom prst="rect">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633" name="Freeform 10"/>
            <p:cNvSpPr/>
            <p:nvPr/>
          </p:nvSpPr>
          <p:spPr bwMode="auto">
            <a:xfrm>
              <a:off x="2915123" y="4033805"/>
              <a:ext cx="569477" cy="267461"/>
            </a:xfrm>
            <a:custGeom>
              <a:avLst/>
              <a:gdLst>
                <a:gd name="T0" fmla="*/ 0 w 303"/>
                <a:gd name="T1" fmla="*/ 0 h 123"/>
                <a:gd name="T2" fmla="*/ 2147483646 w 303"/>
                <a:gd name="T3" fmla="*/ 0 h 123"/>
                <a:gd name="T4" fmla="*/ 2147483646 w 303"/>
                <a:gd name="T5" fmla="*/ 2147483646 h 123"/>
                <a:gd name="T6" fmla="*/ 2147483646 w 303"/>
                <a:gd name="T7" fmla="*/ 2147483646 h 123"/>
                <a:gd name="T8" fmla="*/ 0 w 303"/>
                <a:gd name="T9" fmla="*/ 0 h 1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3" h="123">
                  <a:moveTo>
                    <a:pt x="0" y="0"/>
                  </a:moveTo>
                  <a:cubicBezTo>
                    <a:pt x="303" y="0"/>
                    <a:pt x="303" y="0"/>
                    <a:pt x="303" y="0"/>
                  </a:cubicBezTo>
                  <a:cubicBezTo>
                    <a:pt x="303" y="104"/>
                    <a:pt x="303" y="104"/>
                    <a:pt x="303" y="104"/>
                  </a:cubicBezTo>
                  <a:cubicBezTo>
                    <a:pt x="98" y="104"/>
                    <a:pt x="98" y="104"/>
                    <a:pt x="98" y="104"/>
                  </a:cubicBezTo>
                  <a:cubicBezTo>
                    <a:pt x="98" y="104"/>
                    <a:pt x="50" y="123"/>
                    <a:pt x="0" y="0"/>
                  </a:cubicBezTo>
                  <a:close/>
                </a:path>
              </a:pathLst>
            </a:custGeom>
            <a:solidFill>
              <a:srgbClr val="004A8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Freeform 12"/>
            <p:cNvSpPr/>
            <p:nvPr/>
          </p:nvSpPr>
          <p:spPr bwMode="auto">
            <a:xfrm>
              <a:off x="5655872" y="4033342"/>
              <a:ext cx="573033" cy="268217"/>
            </a:xfrm>
            <a:custGeom>
              <a:avLst/>
              <a:gdLst>
                <a:gd name="T0" fmla="*/ 304 w 304"/>
                <a:gd name="T1" fmla="*/ 0 h 123"/>
                <a:gd name="T2" fmla="*/ 0 w 304"/>
                <a:gd name="T3" fmla="*/ 0 h 123"/>
                <a:gd name="T4" fmla="*/ 0 w 304"/>
                <a:gd name="T5" fmla="*/ 104 h 123"/>
                <a:gd name="T6" fmla="*/ 206 w 304"/>
                <a:gd name="T7" fmla="*/ 104 h 123"/>
                <a:gd name="T8" fmla="*/ 304 w 304"/>
                <a:gd name="T9" fmla="*/ 0 h 123"/>
              </a:gdLst>
              <a:ahLst/>
              <a:cxnLst>
                <a:cxn ang="0">
                  <a:pos x="T0" y="T1"/>
                </a:cxn>
                <a:cxn ang="0">
                  <a:pos x="T2" y="T3"/>
                </a:cxn>
                <a:cxn ang="0">
                  <a:pos x="T4" y="T5"/>
                </a:cxn>
                <a:cxn ang="0">
                  <a:pos x="T6" y="T7"/>
                </a:cxn>
                <a:cxn ang="0">
                  <a:pos x="T8" y="T9"/>
                </a:cxn>
              </a:cxnLst>
              <a:rect l="0" t="0" r="r" b="b"/>
              <a:pathLst>
                <a:path w="304" h="123">
                  <a:moveTo>
                    <a:pt x="304" y="0"/>
                  </a:moveTo>
                  <a:cubicBezTo>
                    <a:pt x="0" y="0"/>
                    <a:pt x="0" y="0"/>
                    <a:pt x="0" y="0"/>
                  </a:cubicBezTo>
                  <a:cubicBezTo>
                    <a:pt x="0" y="104"/>
                    <a:pt x="0" y="104"/>
                    <a:pt x="0" y="104"/>
                  </a:cubicBezTo>
                  <a:cubicBezTo>
                    <a:pt x="206" y="104"/>
                    <a:pt x="206" y="104"/>
                    <a:pt x="206" y="104"/>
                  </a:cubicBezTo>
                  <a:cubicBezTo>
                    <a:pt x="206" y="104"/>
                    <a:pt x="252" y="123"/>
                    <a:pt x="304" y="0"/>
                  </a:cubicBezTo>
                  <a:close/>
                </a:path>
              </a:pathLst>
            </a:custGeom>
            <a:solidFill>
              <a:srgbClr val="0070C0"/>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grpSp>
          <p:nvGrpSpPr>
            <p:cNvPr id="26635" name="组合 13"/>
            <p:cNvGrpSpPr/>
            <p:nvPr/>
          </p:nvGrpSpPr>
          <p:grpSpPr bwMode="auto">
            <a:xfrm>
              <a:off x="4777054" y="3315801"/>
              <a:ext cx="1350277" cy="1420618"/>
              <a:chOff x="4777054" y="3315801"/>
              <a:chExt cx="1350277" cy="1420618"/>
            </a:xfrm>
          </p:grpSpPr>
          <p:sp>
            <p:nvSpPr>
              <p:cNvPr id="15" name="Freeform 13"/>
              <p:cNvSpPr/>
              <p:nvPr/>
            </p:nvSpPr>
            <p:spPr bwMode="auto">
              <a:xfrm>
                <a:off x="4776480" y="3315980"/>
                <a:ext cx="1350835" cy="960185"/>
              </a:xfrm>
              <a:custGeom>
                <a:avLst/>
                <a:gdLst>
                  <a:gd name="T0" fmla="*/ 254 w 718"/>
                  <a:gd name="T1" fmla="*/ 437 h 440"/>
                  <a:gd name="T2" fmla="*/ 190 w 718"/>
                  <a:gd name="T3" fmla="*/ 399 h 440"/>
                  <a:gd name="T4" fmla="*/ 69 w 718"/>
                  <a:gd name="T5" fmla="*/ 277 h 440"/>
                  <a:gd name="T6" fmla="*/ 37 w 718"/>
                  <a:gd name="T7" fmla="*/ 309 h 440"/>
                  <a:gd name="T8" fmla="*/ 2 w 718"/>
                  <a:gd name="T9" fmla="*/ 297 h 440"/>
                  <a:gd name="T10" fmla="*/ 2 w 718"/>
                  <a:gd name="T11" fmla="*/ 36 h 440"/>
                  <a:gd name="T12" fmla="*/ 36 w 718"/>
                  <a:gd name="T13" fmla="*/ 1 h 440"/>
                  <a:gd name="T14" fmla="*/ 297 w 718"/>
                  <a:gd name="T15" fmla="*/ 2 h 440"/>
                  <a:gd name="T16" fmla="*/ 310 w 718"/>
                  <a:gd name="T17" fmla="*/ 37 h 440"/>
                  <a:gd name="T18" fmla="*/ 279 w 718"/>
                  <a:gd name="T19" fmla="*/ 67 h 440"/>
                  <a:gd name="T20" fmla="*/ 602 w 718"/>
                  <a:gd name="T21" fmla="*/ 389 h 440"/>
                  <a:gd name="T22" fmla="*/ 718 w 718"/>
                  <a:gd name="T23" fmla="*/ 408 h 440"/>
                  <a:gd name="T24" fmla="*/ 662 w 718"/>
                  <a:gd name="T25" fmla="*/ 438 h 440"/>
                  <a:gd name="T26" fmla="*/ 254 w 718"/>
                  <a:gd name="T27" fmla="*/ 437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8" h="440">
                    <a:moveTo>
                      <a:pt x="254" y="437"/>
                    </a:moveTo>
                    <a:cubicBezTo>
                      <a:pt x="233" y="437"/>
                      <a:pt x="209" y="417"/>
                      <a:pt x="190" y="399"/>
                    </a:cubicBezTo>
                    <a:cubicBezTo>
                      <a:pt x="69" y="277"/>
                      <a:pt x="69" y="277"/>
                      <a:pt x="69" y="277"/>
                    </a:cubicBezTo>
                    <a:cubicBezTo>
                      <a:pt x="37" y="309"/>
                      <a:pt x="37" y="309"/>
                      <a:pt x="37" y="309"/>
                    </a:cubicBezTo>
                    <a:cubicBezTo>
                      <a:pt x="25" y="321"/>
                      <a:pt x="4" y="316"/>
                      <a:pt x="2" y="297"/>
                    </a:cubicBezTo>
                    <a:cubicBezTo>
                      <a:pt x="2" y="36"/>
                      <a:pt x="2" y="36"/>
                      <a:pt x="2" y="36"/>
                    </a:cubicBezTo>
                    <a:cubicBezTo>
                      <a:pt x="0" y="15"/>
                      <a:pt x="16" y="0"/>
                      <a:pt x="36" y="1"/>
                    </a:cubicBezTo>
                    <a:cubicBezTo>
                      <a:pt x="297" y="2"/>
                      <a:pt x="297" y="2"/>
                      <a:pt x="297" y="2"/>
                    </a:cubicBezTo>
                    <a:cubicBezTo>
                      <a:pt x="316" y="4"/>
                      <a:pt x="322" y="24"/>
                      <a:pt x="310" y="37"/>
                    </a:cubicBezTo>
                    <a:cubicBezTo>
                      <a:pt x="279" y="67"/>
                      <a:pt x="279" y="67"/>
                      <a:pt x="279" y="67"/>
                    </a:cubicBezTo>
                    <a:cubicBezTo>
                      <a:pt x="279" y="67"/>
                      <a:pt x="567" y="355"/>
                      <a:pt x="602" y="389"/>
                    </a:cubicBezTo>
                    <a:cubicBezTo>
                      <a:pt x="640" y="428"/>
                      <a:pt x="689" y="437"/>
                      <a:pt x="718" y="408"/>
                    </a:cubicBezTo>
                    <a:cubicBezTo>
                      <a:pt x="718" y="408"/>
                      <a:pt x="706" y="433"/>
                      <a:pt x="662" y="438"/>
                    </a:cubicBezTo>
                    <a:cubicBezTo>
                      <a:pt x="644" y="440"/>
                      <a:pt x="254" y="437"/>
                      <a:pt x="254" y="437"/>
                    </a:cubicBezTo>
                    <a:close/>
                  </a:path>
                </a:pathLst>
              </a:custGeom>
              <a:solidFill>
                <a:srgbClr val="00B0F0"/>
              </a:solidFill>
              <a:ln w="6350">
                <a:solidFill>
                  <a:schemeClr val="bg1">
                    <a:lumMod val="85000"/>
                  </a:schemeClr>
                </a:solidFill>
              </a:ln>
              <a:effectLst>
                <a:outerShdw blurRad="635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rot="3000000">
                <a:off x="4659134" y="3865082"/>
                <a:ext cx="1404568" cy="338105"/>
              </a:xfrm>
              <a:prstGeom prst="rect">
                <a:avLst/>
              </a:prstGeom>
            </p:spPr>
            <p:txBody>
              <a:bodyPr>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 </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636" name="组合 16"/>
            <p:cNvGrpSpPr/>
            <p:nvPr/>
          </p:nvGrpSpPr>
          <p:grpSpPr bwMode="auto">
            <a:xfrm>
              <a:off x="3008436" y="3219582"/>
              <a:ext cx="1357138" cy="1101293"/>
              <a:chOff x="3008436" y="3219582"/>
              <a:chExt cx="1357138" cy="1101293"/>
            </a:xfrm>
          </p:grpSpPr>
          <p:sp>
            <p:nvSpPr>
              <p:cNvPr id="18" name="Freeform 11"/>
              <p:cNvSpPr/>
              <p:nvPr/>
            </p:nvSpPr>
            <p:spPr bwMode="auto">
              <a:xfrm>
                <a:off x="3008171" y="3315980"/>
                <a:ext cx="1357184" cy="960185"/>
              </a:xfrm>
              <a:custGeom>
                <a:avLst/>
                <a:gdLst>
                  <a:gd name="T0" fmla="*/ 468 w 722"/>
                  <a:gd name="T1" fmla="*/ 437 h 440"/>
                  <a:gd name="T2" fmla="*/ 531 w 722"/>
                  <a:gd name="T3" fmla="*/ 399 h 440"/>
                  <a:gd name="T4" fmla="*/ 653 w 722"/>
                  <a:gd name="T5" fmla="*/ 277 h 440"/>
                  <a:gd name="T6" fmla="*/ 685 w 722"/>
                  <a:gd name="T7" fmla="*/ 309 h 440"/>
                  <a:gd name="T8" fmla="*/ 719 w 722"/>
                  <a:gd name="T9" fmla="*/ 297 h 440"/>
                  <a:gd name="T10" fmla="*/ 720 w 722"/>
                  <a:gd name="T11" fmla="*/ 36 h 440"/>
                  <a:gd name="T12" fmla="*/ 685 w 722"/>
                  <a:gd name="T13" fmla="*/ 1 h 440"/>
                  <a:gd name="T14" fmla="*/ 424 w 722"/>
                  <a:gd name="T15" fmla="*/ 2 h 440"/>
                  <a:gd name="T16" fmla="*/ 412 w 722"/>
                  <a:gd name="T17" fmla="*/ 37 h 440"/>
                  <a:gd name="T18" fmla="*/ 442 w 722"/>
                  <a:gd name="T19" fmla="*/ 67 h 440"/>
                  <a:gd name="T20" fmla="*/ 120 w 722"/>
                  <a:gd name="T21" fmla="*/ 389 h 440"/>
                  <a:gd name="T22" fmla="*/ 0 w 722"/>
                  <a:gd name="T23" fmla="*/ 410 h 440"/>
                  <a:gd name="T24" fmla="*/ 59 w 722"/>
                  <a:gd name="T25" fmla="*/ 438 h 440"/>
                  <a:gd name="T26" fmla="*/ 468 w 722"/>
                  <a:gd name="T27" fmla="*/ 437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2" h="440">
                    <a:moveTo>
                      <a:pt x="468" y="437"/>
                    </a:moveTo>
                    <a:cubicBezTo>
                      <a:pt x="489" y="437"/>
                      <a:pt x="513" y="417"/>
                      <a:pt x="531" y="399"/>
                    </a:cubicBezTo>
                    <a:cubicBezTo>
                      <a:pt x="653" y="277"/>
                      <a:pt x="653" y="277"/>
                      <a:pt x="653" y="277"/>
                    </a:cubicBezTo>
                    <a:cubicBezTo>
                      <a:pt x="685" y="309"/>
                      <a:pt x="685" y="309"/>
                      <a:pt x="685" y="309"/>
                    </a:cubicBezTo>
                    <a:cubicBezTo>
                      <a:pt x="696" y="321"/>
                      <a:pt x="718" y="316"/>
                      <a:pt x="719" y="297"/>
                    </a:cubicBezTo>
                    <a:cubicBezTo>
                      <a:pt x="720" y="36"/>
                      <a:pt x="720" y="36"/>
                      <a:pt x="720" y="36"/>
                    </a:cubicBezTo>
                    <a:cubicBezTo>
                      <a:pt x="722" y="15"/>
                      <a:pt x="706" y="0"/>
                      <a:pt x="685" y="1"/>
                    </a:cubicBezTo>
                    <a:cubicBezTo>
                      <a:pt x="424" y="2"/>
                      <a:pt x="424" y="2"/>
                      <a:pt x="424" y="2"/>
                    </a:cubicBezTo>
                    <a:cubicBezTo>
                      <a:pt x="405" y="4"/>
                      <a:pt x="400" y="24"/>
                      <a:pt x="412" y="37"/>
                    </a:cubicBezTo>
                    <a:cubicBezTo>
                      <a:pt x="442" y="67"/>
                      <a:pt x="442" y="67"/>
                      <a:pt x="442" y="67"/>
                    </a:cubicBezTo>
                    <a:cubicBezTo>
                      <a:pt x="442" y="67"/>
                      <a:pt x="154" y="355"/>
                      <a:pt x="120" y="389"/>
                    </a:cubicBezTo>
                    <a:cubicBezTo>
                      <a:pt x="81" y="428"/>
                      <a:pt x="29" y="440"/>
                      <a:pt x="0" y="410"/>
                    </a:cubicBezTo>
                    <a:cubicBezTo>
                      <a:pt x="0" y="410"/>
                      <a:pt x="16" y="433"/>
                      <a:pt x="59" y="438"/>
                    </a:cubicBezTo>
                    <a:cubicBezTo>
                      <a:pt x="78" y="440"/>
                      <a:pt x="468" y="437"/>
                      <a:pt x="468" y="437"/>
                    </a:cubicBezTo>
                    <a:close/>
                  </a:path>
                </a:pathLst>
              </a:custGeom>
              <a:solidFill>
                <a:srgbClr val="0070C0"/>
              </a:solidFill>
              <a:ln w="3175">
                <a:solidFill>
                  <a:schemeClr val="bg1"/>
                </a:solidFill>
              </a:ln>
              <a:effectLst>
                <a:outerShdw blurRad="50800" dist="38100" dir="16200000" rotWithShape="0">
                  <a:prstClr val="black">
                    <a:alpha val="2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9" name="矩形 18"/>
              <p:cNvSpPr/>
              <p:nvPr/>
            </p:nvSpPr>
            <p:spPr>
              <a:xfrm rot="18600000">
                <a:off x="3370179" y="3600039"/>
                <a:ext cx="1101436" cy="339693"/>
              </a:xfrm>
              <a:prstGeom prst="rect">
                <a:avLst/>
              </a:prstGeom>
            </p:spPr>
            <p:txBody>
              <a:bodyPr>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 </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637" name="组合 19"/>
            <p:cNvGrpSpPr/>
            <p:nvPr/>
          </p:nvGrpSpPr>
          <p:grpSpPr bwMode="auto">
            <a:xfrm>
              <a:off x="1280358" y="1791780"/>
              <a:ext cx="2223765" cy="889845"/>
              <a:chOff x="1280358" y="1924092"/>
              <a:chExt cx="2223765" cy="889845"/>
            </a:xfrm>
          </p:grpSpPr>
          <p:sp>
            <p:nvSpPr>
              <p:cNvPr id="21" name="矩形 20"/>
              <p:cNvSpPr/>
              <p:nvPr/>
            </p:nvSpPr>
            <p:spPr>
              <a:xfrm>
                <a:off x="2703400" y="1924692"/>
                <a:ext cx="800025" cy="276152"/>
              </a:xfrm>
              <a:prstGeom prst="rect">
                <a:avLst/>
              </a:prstGeom>
            </p:spPr>
            <p:txBody>
              <a:bodyPr wrap="none">
                <a:spAutoFit/>
              </a:bodyPr>
              <a:lstStyle/>
              <a:p>
                <a:pPr algn="r" defTabSz="914400" eaLnBrk="1" fontAlgn="auto" hangingPunct="1">
                  <a:spcBef>
                    <a:spcPts val="0"/>
                  </a:spcBef>
                  <a:spcAft>
                    <a:spcPts val="0"/>
                  </a:spcAft>
                  <a:defRPr/>
                </a:pPr>
                <a:r>
                  <a:rPr lang="zh-CN" altLang="en-US" sz="1200" b="1" kern="0" dirty="0">
                    <a:solidFill>
                      <a:srgbClr val="00B0F0"/>
                    </a:solidFill>
                    <a:latin typeface="微软雅黑" panose="020B0503020204020204" pitchFamily="34" charset="-122"/>
                    <a:ea typeface="微软雅黑" panose="020B0503020204020204" pitchFamily="34" charset="-122"/>
                  </a:rPr>
                  <a:t>添加标题</a:t>
                </a:r>
                <a:endParaRPr lang="en-US" altLang="zh-CN" sz="1200" b="1" kern="0" dirty="0">
                  <a:solidFill>
                    <a:srgbClr val="00B0F0"/>
                  </a:solidFill>
                  <a:latin typeface="微软雅黑" panose="020B0503020204020204" pitchFamily="34" charset="-122"/>
                  <a:ea typeface="微软雅黑" panose="020B0503020204020204" pitchFamily="34" charset="-122"/>
                </a:endParaRPr>
              </a:p>
            </p:txBody>
          </p:sp>
          <p:sp>
            <p:nvSpPr>
              <p:cNvPr id="26658" name="矩形 21"/>
              <p:cNvSpPr>
                <a:spLocks noChangeArrowheads="1"/>
              </p:cNvSpPr>
              <p:nvPr/>
            </p:nvSpPr>
            <p:spPr bwMode="auto">
              <a:xfrm>
                <a:off x="1281134" y="2167515"/>
                <a:ext cx="2222291" cy="6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595959"/>
                  </a:solidFill>
                  <a:latin typeface="微软雅黑" panose="020B0503020204020204" pitchFamily="34" charset="-122"/>
                  <a:ea typeface="微软雅黑" panose="020B0503020204020204" pitchFamily="34" charset="-122"/>
                </a:endParaRPr>
              </a:p>
            </p:txBody>
          </p:sp>
        </p:grpSp>
        <p:grpSp>
          <p:nvGrpSpPr>
            <p:cNvPr id="26638" name="组合 22"/>
            <p:cNvGrpSpPr/>
            <p:nvPr/>
          </p:nvGrpSpPr>
          <p:grpSpPr bwMode="auto">
            <a:xfrm>
              <a:off x="1280358" y="3011649"/>
              <a:ext cx="2223765" cy="889845"/>
              <a:chOff x="1280358" y="1924092"/>
              <a:chExt cx="2223765" cy="889845"/>
            </a:xfrm>
          </p:grpSpPr>
          <p:sp>
            <p:nvSpPr>
              <p:cNvPr id="24" name="矩形 23"/>
              <p:cNvSpPr/>
              <p:nvPr/>
            </p:nvSpPr>
            <p:spPr>
              <a:xfrm>
                <a:off x="2703400" y="1923703"/>
                <a:ext cx="800025" cy="277739"/>
              </a:xfrm>
              <a:prstGeom prst="rect">
                <a:avLst/>
              </a:prstGeom>
            </p:spPr>
            <p:txBody>
              <a:bodyPr wrap="none">
                <a:spAutoFit/>
              </a:bodyPr>
              <a:lstStyle/>
              <a:p>
                <a:pPr algn="r" defTabSz="914400" eaLnBrk="1" fontAlgn="auto" hangingPunct="1">
                  <a:spcBef>
                    <a:spcPts val="0"/>
                  </a:spcBef>
                  <a:spcAft>
                    <a:spcPts val="0"/>
                  </a:spcAft>
                  <a:defRPr/>
                </a:pPr>
                <a:r>
                  <a:rPr lang="zh-CN" altLang="en-US" sz="1200" b="1" kern="0" dirty="0">
                    <a:solidFill>
                      <a:srgbClr val="0070C0"/>
                    </a:solidFill>
                    <a:latin typeface="微软雅黑" panose="020B0503020204020204" pitchFamily="34" charset="-122"/>
                    <a:ea typeface="微软雅黑" panose="020B0503020204020204" pitchFamily="34" charset="-122"/>
                  </a:rPr>
                  <a:t>添加标题</a:t>
                </a:r>
                <a:endParaRPr lang="en-US" altLang="zh-CN" sz="1200" b="1" kern="0" dirty="0">
                  <a:solidFill>
                    <a:srgbClr val="0070C0"/>
                  </a:solidFill>
                  <a:latin typeface="微软雅黑" panose="020B0503020204020204" pitchFamily="34" charset="-122"/>
                  <a:ea typeface="微软雅黑" panose="020B0503020204020204" pitchFamily="34" charset="-122"/>
                </a:endParaRPr>
              </a:p>
            </p:txBody>
          </p:sp>
          <p:sp>
            <p:nvSpPr>
              <p:cNvPr id="26656" name="矩形 24"/>
              <p:cNvSpPr>
                <a:spLocks noChangeArrowheads="1"/>
              </p:cNvSpPr>
              <p:nvPr/>
            </p:nvSpPr>
            <p:spPr bwMode="auto">
              <a:xfrm>
                <a:off x="1281134" y="2168114"/>
                <a:ext cx="2222291" cy="64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595959"/>
                  </a:solidFill>
                  <a:latin typeface="微软雅黑" panose="020B0503020204020204" pitchFamily="34" charset="-122"/>
                  <a:ea typeface="微软雅黑" panose="020B0503020204020204" pitchFamily="34" charset="-122"/>
                </a:endParaRPr>
              </a:p>
            </p:txBody>
          </p:sp>
        </p:grpSp>
        <p:grpSp>
          <p:nvGrpSpPr>
            <p:cNvPr id="26639" name="组合 25"/>
            <p:cNvGrpSpPr/>
            <p:nvPr/>
          </p:nvGrpSpPr>
          <p:grpSpPr bwMode="auto">
            <a:xfrm>
              <a:off x="5580112" y="1791780"/>
              <a:ext cx="2223765" cy="889845"/>
              <a:chOff x="1280358" y="1924092"/>
              <a:chExt cx="2223765" cy="889845"/>
            </a:xfrm>
          </p:grpSpPr>
          <p:sp>
            <p:nvSpPr>
              <p:cNvPr id="27" name="矩形 26"/>
              <p:cNvSpPr/>
              <p:nvPr/>
            </p:nvSpPr>
            <p:spPr>
              <a:xfrm>
                <a:off x="1279925" y="1924692"/>
                <a:ext cx="800025" cy="276152"/>
              </a:xfrm>
              <a:prstGeom prst="rect">
                <a:avLst/>
              </a:prstGeom>
            </p:spPr>
            <p:txBody>
              <a:bodyPr wrap="none">
                <a:spAutoFit/>
              </a:bodyPr>
              <a:lstStyle/>
              <a:p>
                <a:pPr defTabSz="914400" eaLnBrk="1" fontAlgn="auto" hangingPunct="1">
                  <a:spcBef>
                    <a:spcPts val="0"/>
                  </a:spcBef>
                  <a:spcAft>
                    <a:spcPts val="0"/>
                  </a:spcAft>
                  <a:defRPr/>
                </a:pPr>
                <a:r>
                  <a:rPr lang="zh-CN" altLang="en-US" sz="1200" b="1" kern="0" dirty="0">
                    <a:solidFill>
                      <a:srgbClr val="0070C0"/>
                    </a:solidFill>
                    <a:latin typeface="微软雅黑" panose="020B0503020204020204" pitchFamily="34" charset="-122"/>
                    <a:ea typeface="微软雅黑" panose="020B0503020204020204" pitchFamily="34" charset="-122"/>
                  </a:rPr>
                  <a:t>添加标题</a:t>
                </a:r>
                <a:endParaRPr lang="en-US" altLang="zh-CN" sz="1200" b="1" kern="0" dirty="0">
                  <a:solidFill>
                    <a:srgbClr val="0070C0"/>
                  </a:solidFill>
                  <a:latin typeface="微软雅黑" panose="020B0503020204020204" pitchFamily="34" charset="-122"/>
                  <a:ea typeface="微软雅黑" panose="020B0503020204020204" pitchFamily="34" charset="-122"/>
                </a:endParaRPr>
              </a:p>
            </p:txBody>
          </p:sp>
          <p:sp>
            <p:nvSpPr>
              <p:cNvPr id="26654" name="矩形 27"/>
              <p:cNvSpPr>
                <a:spLocks noChangeArrowheads="1"/>
              </p:cNvSpPr>
              <p:nvPr/>
            </p:nvSpPr>
            <p:spPr bwMode="auto">
              <a:xfrm>
                <a:off x="1279925" y="2167515"/>
                <a:ext cx="2223878" cy="64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595959"/>
                  </a:solidFill>
                  <a:latin typeface="微软雅黑" panose="020B0503020204020204" pitchFamily="34" charset="-122"/>
                  <a:ea typeface="微软雅黑" panose="020B0503020204020204" pitchFamily="34" charset="-122"/>
                </a:endParaRPr>
              </a:p>
            </p:txBody>
          </p:sp>
        </p:grpSp>
        <p:grpSp>
          <p:nvGrpSpPr>
            <p:cNvPr id="26640" name="组合 28"/>
            <p:cNvGrpSpPr/>
            <p:nvPr/>
          </p:nvGrpSpPr>
          <p:grpSpPr bwMode="auto">
            <a:xfrm>
              <a:off x="5580112" y="3011649"/>
              <a:ext cx="2223765" cy="889845"/>
              <a:chOff x="1280358" y="1924092"/>
              <a:chExt cx="2223765" cy="889845"/>
            </a:xfrm>
          </p:grpSpPr>
          <p:sp>
            <p:nvSpPr>
              <p:cNvPr id="30" name="矩形 29"/>
              <p:cNvSpPr/>
              <p:nvPr/>
            </p:nvSpPr>
            <p:spPr>
              <a:xfrm>
                <a:off x="1279925" y="1923703"/>
                <a:ext cx="800025" cy="277739"/>
              </a:xfrm>
              <a:prstGeom prst="rect">
                <a:avLst/>
              </a:prstGeom>
            </p:spPr>
            <p:txBody>
              <a:bodyPr wrap="none">
                <a:spAutoFit/>
              </a:bodyPr>
              <a:lstStyle/>
              <a:p>
                <a:pPr defTabSz="914400" eaLnBrk="1" fontAlgn="auto" hangingPunct="1">
                  <a:spcBef>
                    <a:spcPts val="0"/>
                  </a:spcBef>
                  <a:spcAft>
                    <a:spcPts val="0"/>
                  </a:spcAft>
                  <a:defRPr/>
                </a:pPr>
                <a:r>
                  <a:rPr lang="zh-CN" altLang="en-US" sz="1200" b="1" kern="0" dirty="0">
                    <a:solidFill>
                      <a:srgbClr val="00B0F0"/>
                    </a:solidFill>
                    <a:latin typeface="微软雅黑" panose="020B0503020204020204" pitchFamily="34" charset="-122"/>
                    <a:ea typeface="微软雅黑" panose="020B0503020204020204" pitchFamily="34" charset="-122"/>
                  </a:rPr>
                  <a:t>添加标题</a:t>
                </a:r>
                <a:endParaRPr lang="en-US" altLang="zh-CN" sz="1200" b="1" kern="0" dirty="0">
                  <a:solidFill>
                    <a:srgbClr val="00B0F0"/>
                  </a:solidFill>
                  <a:latin typeface="微软雅黑" panose="020B0503020204020204" pitchFamily="34" charset="-122"/>
                  <a:ea typeface="微软雅黑" panose="020B0503020204020204" pitchFamily="34" charset="-122"/>
                </a:endParaRPr>
              </a:p>
            </p:txBody>
          </p:sp>
          <p:sp>
            <p:nvSpPr>
              <p:cNvPr id="26652" name="矩形 30"/>
              <p:cNvSpPr>
                <a:spLocks noChangeArrowheads="1"/>
              </p:cNvSpPr>
              <p:nvPr/>
            </p:nvSpPr>
            <p:spPr bwMode="auto">
              <a:xfrm>
                <a:off x="1279925" y="2168114"/>
                <a:ext cx="2223878" cy="64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595959"/>
                    </a:solidFill>
                    <a:latin typeface="微软雅黑" panose="020B0503020204020204" pitchFamily="34" charset="-122"/>
                    <a:ea typeface="微软雅黑" panose="020B0503020204020204" pitchFamily="34" charset="-122"/>
                  </a:rPr>
                  <a:t>拥有国内顶尖的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制作技术、顶级的</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en-US" sz="1200">
                    <a:solidFill>
                      <a:srgbClr val="59595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595959"/>
                  </a:solidFill>
                  <a:latin typeface="微软雅黑" panose="020B0503020204020204" pitchFamily="34" charset="-122"/>
                  <a:ea typeface="微软雅黑" panose="020B0503020204020204" pitchFamily="34" charset="-122"/>
                </a:endParaRPr>
              </a:p>
            </p:txBody>
          </p:sp>
        </p:grpSp>
        <p:grpSp>
          <p:nvGrpSpPr>
            <p:cNvPr id="26641" name="组合 31"/>
            <p:cNvGrpSpPr/>
            <p:nvPr/>
          </p:nvGrpSpPr>
          <p:grpSpPr bwMode="auto">
            <a:xfrm>
              <a:off x="4777054" y="1140088"/>
              <a:ext cx="1350277" cy="1109851"/>
              <a:chOff x="4777054" y="1140088"/>
              <a:chExt cx="1350277" cy="1109851"/>
            </a:xfrm>
          </p:grpSpPr>
          <p:sp>
            <p:nvSpPr>
              <p:cNvPr id="33" name="Freeform 9"/>
              <p:cNvSpPr/>
              <p:nvPr/>
            </p:nvSpPr>
            <p:spPr bwMode="auto">
              <a:xfrm>
                <a:off x="4776480" y="1289274"/>
                <a:ext cx="1350835" cy="960186"/>
              </a:xfrm>
              <a:custGeom>
                <a:avLst/>
                <a:gdLst>
                  <a:gd name="T0" fmla="*/ 254 w 718"/>
                  <a:gd name="T1" fmla="*/ 3 h 440"/>
                  <a:gd name="T2" fmla="*/ 190 w 718"/>
                  <a:gd name="T3" fmla="*/ 41 h 440"/>
                  <a:gd name="T4" fmla="*/ 69 w 718"/>
                  <a:gd name="T5" fmla="*/ 163 h 440"/>
                  <a:gd name="T6" fmla="*/ 37 w 718"/>
                  <a:gd name="T7" fmla="*/ 130 h 440"/>
                  <a:gd name="T8" fmla="*/ 2 w 718"/>
                  <a:gd name="T9" fmla="*/ 143 h 440"/>
                  <a:gd name="T10" fmla="*/ 2 w 718"/>
                  <a:gd name="T11" fmla="*/ 404 h 440"/>
                  <a:gd name="T12" fmla="*/ 36 w 718"/>
                  <a:gd name="T13" fmla="*/ 438 h 440"/>
                  <a:gd name="T14" fmla="*/ 297 w 718"/>
                  <a:gd name="T15" fmla="*/ 438 h 440"/>
                  <a:gd name="T16" fmla="*/ 310 w 718"/>
                  <a:gd name="T17" fmla="*/ 403 h 440"/>
                  <a:gd name="T18" fmla="*/ 279 w 718"/>
                  <a:gd name="T19" fmla="*/ 372 h 440"/>
                  <a:gd name="T20" fmla="*/ 602 w 718"/>
                  <a:gd name="T21" fmla="*/ 50 h 440"/>
                  <a:gd name="T22" fmla="*/ 718 w 718"/>
                  <a:gd name="T23" fmla="*/ 31 h 440"/>
                  <a:gd name="T24" fmla="*/ 662 w 718"/>
                  <a:gd name="T25" fmla="*/ 2 h 440"/>
                  <a:gd name="T26" fmla="*/ 254 w 718"/>
                  <a:gd name="T27" fmla="*/ 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8" h="440">
                    <a:moveTo>
                      <a:pt x="254" y="3"/>
                    </a:moveTo>
                    <a:cubicBezTo>
                      <a:pt x="233" y="3"/>
                      <a:pt x="209" y="22"/>
                      <a:pt x="190" y="41"/>
                    </a:cubicBezTo>
                    <a:cubicBezTo>
                      <a:pt x="69" y="163"/>
                      <a:pt x="69" y="163"/>
                      <a:pt x="69" y="163"/>
                    </a:cubicBezTo>
                    <a:cubicBezTo>
                      <a:pt x="37" y="130"/>
                      <a:pt x="37" y="130"/>
                      <a:pt x="37" y="130"/>
                    </a:cubicBezTo>
                    <a:cubicBezTo>
                      <a:pt x="25" y="119"/>
                      <a:pt x="4" y="124"/>
                      <a:pt x="2" y="143"/>
                    </a:cubicBezTo>
                    <a:cubicBezTo>
                      <a:pt x="2" y="404"/>
                      <a:pt x="2" y="404"/>
                      <a:pt x="2" y="404"/>
                    </a:cubicBezTo>
                    <a:cubicBezTo>
                      <a:pt x="0" y="424"/>
                      <a:pt x="16" y="440"/>
                      <a:pt x="36" y="438"/>
                    </a:cubicBezTo>
                    <a:cubicBezTo>
                      <a:pt x="297" y="438"/>
                      <a:pt x="297" y="438"/>
                      <a:pt x="297" y="438"/>
                    </a:cubicBezTo>
                    <a:cubicBezTo>
                      <a:pt x="316" y="436"/>
                      <a:pt x="322" y="416"/>
                      <a:pt x="310" y="403"/>
                    </a:cubicBezTo>
                    <a:cubicBezTo>
                      <a:pt x="279" y="372"/>
                      <a:pt x="279" y="372"/>
                      <a:pt x="279" y="372"/>
                    </a:cubicBezTo>
                    <a:cubicBezTo>
                      <a:pt x="279" y="372"/>
                      <a:pt x="567" y="84"/>
                      <a:pt x="602" y="50"/>
                    </a:cubicBezTo>
                    <a:cubicBezTo>
                      <a:pt x="640" y="12"/>
                      <a:pt x="689" y="2"/>
                      <a:pt x="718" y="31"/>
                    </a:cubicBezTo>
                    <a:cubicBezTo>
                      <a:pt x="718" y="31"/>
                      <a:pt x="706" y="7"/>
                      <a:pt x="662" y="2"/>
                    </a:cubicBezTo>
                    <a:cubicBezTo>
                      <a:pt x="644" y="0"/>
                      <a:pt x="254" y="3"/>
                      <a:pt x="254" y="3"/>
                    </a:cubicBezTo>
                    <a:close/>
                  </a:path>
                </a:pathLst>
              </a:custGeom>
              <a:solidFill>
                <a:srgbClr val="0070C0"/>
              </a:solidFill>
              <a:ln w="3175">
                <a:solidFill>
                  <a:schemeClr val="bg1"/>
                </a:solidFill>
              </a:ln>
              <a:effectLst>
                <a:outerShdw blurRad="50800" dist="38100" dir="5400000" algn="t" rotWithShape="0">
                  <a:prstClr val="black">
                    <a:alpha val="2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4" name="矩形 33"/>
              <p:cNvSpPr/>
              <p:nvPr/>
            </p:nvSpPr>
            <p:spPr>
              <a:xfrm rot="18600000">
                <a:off x="4713079" y="1520960"/>
                <a:ext cx="1101436" cy="339693"/>
              </a:xfrm>
              <a:prstGeom prst="rect">
                <a:avLst/>
              </a:prstGeom>
            </p:spPr>
            <p:txBody>
              <a:bodyPr>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 </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642" name="组合 34"/>
            <p:cNvGrpSpPr/>
            <p:nvPr/>
          </p:nvGrpSpPr>
          <p:grpSpPr bwMode="auto">
            <a:xfrm>
              <a:off x="3016669" y="1246576"/>
              <a:ext cx="1348904" cy="1051853"/>
              <a:chOff x="3016669" y="1246576"/>
              <a:chExt cx="1348904" cy="1051853"/>
            </a:xfrm>
          </p:grpSpPr>
          <p:sp>
            <p:nvSpPr>
              <p:cNvPr id="36" name="Freeform 7"/>
              <p:cNvSpPr/>
              <p:nvPr/>
            </p:nvSpPr>
            <p:spPr bwMode="auto">
              <a:xfrm>
                <a:off x="3016108" y="1289274"/>
                <a:ext cx="1349248" cy="960186"/>
              </a:xfrm>
              <a:custGeom>
                <a:avLst/>
                <a:gdLst>
                  <a:gd name="T0" fmla="*/ 464 w 718"/>
                  <a:gd name="T1" fmla="*/ 3 h 440"/>
                  <a:gd name="T2" fmla="*/ 527 w 718"/>
                  <a:gd name="T3" fmla="*/ 41 h 440"/>
                  <a:gd name="T4" fmla="*/ 649 w 718"/>
                  <a:gd name="T5" fmla="*/ 163 h 440"/>
                  <a:gd name="T6" fmla="*/ 681 w 718"/>
                  <a:gd name="T7" fmla="*/ 130 h 440"/>
                  <a:gd name="T8" fmla="*/ 715 w 718"/>
                  <a:gd name="T9" fmla="*/ 143 h 440"/>
                  <a:gd name="T10" fmla="*/ 716 w 718"/>
                  <a:gd name="T11" fmla="*/ 404 h 440"/>
                  <a:gd name="T12" fmla="*/ 681 w 718"/>
                  <a:gd name="T13" fmla="*/ 438 h 440"/>
                  <a:gd name="T14" fmla="*/ 420 w 718"/>
                  <a:gd name="T15" fmla="*/ 438 h 440"/>
                  <a:gd name="T16" fmla="*/ 408 w 718"/>
                  <a:gd name="T17" fmla="*/ 403 h 440"/>
                  <a:gd name="T18" fmla="*/ 438 w 718"/>
                  <a:gd name="T19" fmla="*/ 372 h 440"/>
                  <a:gd name="T20" fmla="*/ 116 w 718"/>
                  <a:gd name="T21" fmla="*/ 50 h 440"/>
                  <a:gd name="T22" fmla="*/ 0 w 718"/>
                  <a:gd name="T23" fmla="*/ 31 h 440"/>
                  <a:gd name="T24" fmla="*/ 55 w 718"/>
                  <a:gd name="T25" fmla="*/ 2 h 440"/>
                  <a:gd name="T26" fmla="*/ 464 w 718"/>
                  <a:gd name="T27" fmla="*/ 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8" h="440">
                    <a:moveTo>
                      <a:pt x="464" y="3"/>
                    </a:moveTo>
                    <a:cubicBezTo>
                      <a:pt x="485" y="3"/>
                      <a:pt x="509" y="22"/>
                      <a:pt x="527" y="41"/>
                    </a:cubicBezTo>
                    <a:cubicBezTo>
                      <a:pt x="649" y="163"/>
                      <a:pt x="649" y="163"/>
                      <a:pt x="649" y="163"/>
                    </a:cubicBezTo>
                    <a:cubicBezTo>
                      <a:pt x="681" y="130"/>
                      <a:pt x="681" y="130"/>
                      <a:pt x="681" y="130"/>
                    </a:cubicBezTo>
                    <a:cubicBezTo>
                      <a:pt x="692" y="119"/>
                      <a:pt x="714" y="124"/>
                      <a:pt x="715" y="143"/>
                    </a:cubicBezTo>
                    <a:cubicBezTo>
                      <a:pt x="716" y="404"/>
                      <a:pt x="716" y="404"/>
                      <a:pt x="716" y="404"/>
                    </a:cubicBezTo>
                    <a:cubicBezTo>
                      <a:pt x="718" y="424"/>
                      <a:pt x="702" y="440"/>
                      <a:pt x="681" y="438"/>
                    </a:cubicBezTo>
                    <a:cubicBezTo>
                      <a:pt x="420" y="438"/>
                      <a:pt x="420" y="438"/>
                      <a:pt x="420" y="438"/>
                    </a:cubicBezTo>
                    <a:cubicBezTo>
                      <a:pt x="401" y="436"/>
                      <a:pt x="396" y="416"/>
                      <a:pt x="408" y="403"/>
                    </a:cubicBezTo>
                    <a:cubicBezTo>
                      <a:pt x="438" y="372"/>
                      <a:pt x="438" y="372"/>
                      <a:pt x="438" y="372"/>
                    </a:cubicBezTo>
                    <a:cubicBezTo>
                      <a:pt x="438" y="372"/>
                      <a:pt x="150" y="84"/>
                      <a:pt x="116" y="50"/>
                    </a:cubicBezTo>
                    <a:cubicBezTo>
                      <a:pt x="77" y="12"/>
                      <a:pt x="29" y="2"/>
                      <a:pt x="0" y="31"/>
                    </a:cubicBezTo>
                    <a:cubicBezTo>
                      <a:pt x="0" y="31"/>
                      <a:pt x="12" y="7"/>
                      <a:pt x="55" y="2"/>
                    </a:cubicBezTo>
                    <a:cubicBezTo>
                      <a:pt x="74" y="0"/>
                      <a:pt x="464" y="3"/>
                      <a:pt x="464" y="3"/>
                    </a:cubicBezTo>
                    <a:close/>
                  </a:path>
                </a:pathLst>
              </a:custGeom>
              <a:solidFill>
                <a:srgbClr val="00B0F0"/>
              </a:solidFill>
              <a:ln w="6350">
                <a:solidFill>
                  <a:schemeClr val="bg1">
                    <a:lumMod val="85000"/>
                  </a:schemeClr>
                </a:solid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37" name="矩形 36"/>
              <p:cNvSpPr/>
              <p:nvPr/>
            </p:nvSpPr>
            <p:spPr>
              <a:xfrm rot="3000000">
                <a:off x="3401130" y="1602694"/>
                <a:ext cx="1052236" cy="339693"/>
              </a:xfrm>
              <a:prstGeom prst="rect">
                <a:avLst/>
              </a:prstGeom>
            </p:spPr>
            <p:txBody>
              <a:bodyPr>
                <a:spAutoFit/>
              </a:bodyPr>
              <a:lstStyle/>
              <a:p>
                <a:pP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 </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6643" name="组合 37"/>
            <p:cNvGrpSpPr/>
            <p:nvPr/>
          </p:nvGrpSpPr>
          <p:grpSpPr bwMode="auto">
            <a:xfrm>
              <a:off x="3809524" y="2358460"/>
              <a:ext cx="1594617" cy="848821"/>
              <a:chOff x="3809524" y="2358460"/>
              <a:chExt cx="1594617" cy="848821"/>
            </a:xfrm>
          </p:grpSpPr>
          <p:sp>
            <p:nvSpPr>
              <p:cNvPr id="39" name="圆角矩形 38"/>
              <p:cNvSpPr/>
              <p:nvPr/>
            </p:nvSpPr>
            <p:spPr>
              <a:xfrm>
                <a:off x="3809783" y="2358968"/>
                <a:ext cx="1566716" cy="849090"/>
              </a:xfrm>
              <a:prstGeom prst="roundRect">
                <a:avLst>
                  <a:gd name="adj" fmla="val 6382"/>
                </a:avLst>
              </a:prstGeom>
              <a:solidFill>
                <a:schemeClr val="bg1"/>
              </a:solidFill>
              <a:ln w="6350">
                <a:solidFill>
                  <a:schemeClr val="bg1">
                    <a:lumMod val="85000"/>
                  </a:schemeClr>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prstClr val="white"/>
                  </a:solidFill>
                </a:endParaRPr>
              </a:p>
            </p:txBody>
          </p:sp>
          <p:sp>
            <p:nvSpPr>
              <p:cNvPr id="26645" name="矩形 39"/>
              <p:cNvSpPr>
                <a:spLocks noChangeArrowheads="1"/>
              </p:cNvSpPr>
              <p:nvPr/>
            </p:nvSpPr>
            <p:spPr bwMode="auto">
              <a:xfrm>
                <a:off x="4477620" y="2619943"/>
                <a:ext cx="9265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400" b="1">
                    <a:solidFill>
                      <a:srgbClr val="000000"/>
                    </a:solidFill>
                    <a:latin typeface="微软雅黑" panose="020B0503020204020204" pitchFamily="34" charset="-122"/>
                    <a:ea typeface="微软雅黑" panose="020B0503020204020204" pitchFamily="34" charset="-122"/>
                  </a:rPr>
                  <a:t>添加标题    </a:t>
                </a:r>
                <a:endParaRPr lang="en-US" altLang="zh-CN" sz="1400" b="1">
                  <a:solidFill>
                    <a:srgbClr val="000000"/>
                  </a:solidFill>
                  <a:latin typeface="微软雅黑" panose="020B0503020204020204" pitchFamily="34" charset="-122"/>
                  <a:ea typeface="微软雅黑" panose="020B0503020204020204" pitchFamily="34" charset="-122"/>
                </a:endParaRPr>
              </a:p>
            </p:txBody>
          </p:sp>
          <p:pic>
            <p:nvPicPr>
              <p:cNvPr id="41" name="Picture 2" descr="C:\Users\admin\Desktop\shutterstock_59407642 [转换].png"/>
              <p:cNvPicPr>
                <a:picLocks noChangeAspect="1" noChangeArrowheads="1"/>
              </p:cNvPicPr>
              <p:nvPr/>
            </p:nvPicPr>
            <p:blipFill>
              <a:blip r:embed="rId1" cstate="screen"/>
              <a:srcRect/>
              <a:stretch>
                <a:fillRect/>
              </a:stretch>
            </p:blipFill>
            <p:spPr bwMode="auto">
              <a:xfrm>
                <a:off x="3995936" y="2434372"/>
                <a:ext cx="516835" cy="577277"/>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 calcmode="lin" valueType="num">
                                      <p:cBhvr>
                                        <p:cTn id="9" dur="500" fill="hold"/>
                                        <p:tgtEl>
                                          <p:spTgt spid="42"/>
                                        </p:tgtEl>
                                        <p:attrNameLst>
                                          <p:attrName>ppt_x</p:attrName>
                                        </p:attrNameLst>
                                      </p:cBhvr>
                                      <p:tavLst>
                                        <p:tav tm="0">
                                          <p:val>
                                            <p:fltVal val="0.5"/>
                                          </p:val>
                                        </p:tav>
                                        <p:tav tm="100000">
                                          <p:val>
                                            <p:strVal val="#ppt_x"/>
                                          </p:val>
                                        </p:tav>
                                      </p:tavLst>
                                    </p:anim>
                                    <p:anim calcmode="lin" valueType="num">
                                      <p:cBhvr>
                                        <p:cTn id="10" dur="500" fill="hold"/>
                                        <p:tgtEl>
                                          <p:spTgt spid="4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60425" y="930275"/>
            <a:ext cx="3351213" cy="5102225"/>
            <a:chOff x="574784" y="930526"/>
            <a:chExt cx="3351634" cy="5102207"/>
          </a:xfrm>
        </p:grpSpPr>
        <p:grpSp>
          <p:nvGrpSpPr>
            <p:cNvPr id="27664" name="组合 2"/>
            <p:cNvGrpSpPr/>
            <p:nvPr/>
          </p:nvGrpSpPr>
          <p:grpSpPr bwMode="auto">
            <a:xfrm>
              <a:off x="1717843" y="1399304"/>
              <a:ext cx="226370" cy="662188"/>
              <a:chOff x="4403725" y="1835150"/>
              <a:chExt cx="339725" cy="993776"/>
            </a:xfrm>
          </p:grpSpPr>
          <p:sp>
            <p:nvSpPr>
              <p:cNvPr id="27896" name="Freeform 189"/>
              <p:cNvSpPr/>
              <p:nvPr/>
            </p:nvSpPr>
            <p:spPr bwMode="auto">
              <a:xfrm>
                <a:off x="4613275" y="1973263"/>
                <a:ext cx="22225" cy="22225"/>
              </a:xfrm>
              <a:custGeom>
                <a:avLst/>
                <a:gdLst>
                  <a:gd name="T0" fmla="*/ 2147483646 w 6"/>
                  <a:gd name="T1" fmla="*/ 0 h 6"/>
                  <a:gd name="T2" fmla="*/ 2147483646 w 6"/>
                  <a:gd name="T3" fmla="*/ 2147483646 h 6"/>
                  <a:gd name="T4" fmla="*/ 2147483646 w 6"/>
                  <a:gd name="T5" fmla="*/ 2147483646 h 6"/>
                  <a:gd name="T6" fmla="*/ 2147483646 w 6"/>
                  <a:gd name="T7" fmla="*/ 2147483646 h 6"/>
                  <a:gd name="T8" fmla="*/ 2147483646 w 6"/>
                  <a:gd name="T9" fmla="*/ 2147483646 h 6"/>
                  <a:gd name="T10" fmla="*/ 0 w 6"/>
                  <a:gd name="T11" fmla="*/ 2147483646 h 6"/>
                  <a:gd name="T12" fmla="*/ 0 w 6"/>
                  <a:gd name="T13" fmla="*/ 2147483646 h 6"/>
                  <a:gd name="T14" fmla="*/ 2147483646 w 6"/>
                  <a:gd name="T15" fmla="*/ 0 h 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6">
                    <a:moveTo>
                      <a:pt x="2" y="0"/>
                    </a:moveTo>
                    <a:cubicBezTo>
                      <a:pt x="2" y="0"/>
                      <a:pt x="3" y="1"/>
                      <a:pt x="4" y="2"/>
                    </a:cubicBezTo>
                    <a:cubicBezTo>
                      <a:pt x="5" y="3"/>
                      <a:pt x="6" y="5"/>
                      <a:pt x="6" y="5"/>
                    </a:cubicBezTo>
                    <a:cubicBezTo>
                      <a:pt x="6" y="5"/>
                      <a:pt x="5" y="6"/>
                      <a:pt x="5" y="6"/>
                    </a:cubicBezTo>
                    <a:cubicBezTo>
                      <a:pt x="2" y="6"/>
                      <a:pt x="2" y="6"/>
                      <a:pt x="2" y="6"/>
                    </a:cubicBezTo>
                    <a:cubicBezTo>
                      <a:pt x="0" y="6"/>
                      <a:pt x="0" y="6"/>
                      <a:pt x="0" y="6"/>
                    </a:cubicBezTo>
                    <a:cubicBezTo>
                      <a:pt x="0" y="2"/>
                      <a:pt x="0" y="2"/>
                      <a:pt x="0" y="2"/>
                    </a:cubicBezTo>
                    <a:lnTo>
                      <a:pt x="2"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897" name="Freeform 190"/>
              <p:cNvSpPr>
                <a:spLocks noEditPoints="1"/>
              </p:cNvSpPr>
              <p:nvPr/>
            </p:nvSpPr>
            <p:spPr bwMode="auto">
              <a:xfrm>
                <a:off x="4403725" y="1835150"/>
                <a:ext cx="339725" cy="993776"/>
              </a:xfrm>
              <a:custGeom>
                <a:avLst/>
                <a:gdLst>
                  <a:gd name="T0" fmla="*/ 2147483646 w 91"/>
                  <a:gd name="T1" fmla="*/ 2147483646 h 265"/>
                  <a:gd name="T2" fmla="*/ 2147483646 w 91"/>
                  <a:gd name="T3" fmla="*/ 2147483646 h 265"/>
                  <a:gd name="T4" fmla="*/ 2147483646 w 91"/>
                  <a:gd name="T5" fmla="*/ 2147483646 h 265"/>
                  <a:gd name="T6" fmla="*/ 2147483646 w 91"/>
                  <a:gd name="T7" fmla="*/ 2147483646 h 265"/>
                  <a:gd name="T8" fmla="*/ 2147483646 w 91"/>
                  <a:gd name="T9" fmla="*/ 2147483646 h 265"/>
                  <a:gd name="T10" fmla="*/ 2147483646 w 91"/>
                  <a:gd name="T11" fmla="*/ 2147483646 h 265"/>
                  <a:gd name="T12" fmla="*/ 2147483646 w 91"/>
                  <a:gd name="T13" fmla="*/ 2147483646 h 265"/>
                  <a:gd name="T14" fmla="*/ 2147483646 w 91"/>
                  <a:gd name="T15" fmla="*/ 2147483646 h 265"/>
                  <a:gd name="T16" fmla="*/ 2147483646 w 91"/>
                  <a:gd name="T17" fmla="*/ 2147483646 h 265"/>
                  <a:gd name="T18" fmla="*/ 2147483646 w 91"/>
                  <a:gd name="T19" fmla="*/ 2147483646 h 265"/>
                  <a:gd name="T20" fmla="*/ 2147483646 w 91"/>
                  <a:gd name="T21" fmla="*/ 2147483646 h 265"/>
                  <a:gd name="T22" fmla="*/ 2147483646 w 91"/>
                  <a:gd name="T23" fmla="*/ 2147483646 h 265"/>
                  <a:gd name="T24" fmla="*/ 2147483646 w 91"/>
                  <a:gd name="T25" fmla="*/ 2147483646 h 265"/>
                  <a:gd name="T26" fmla="*/ 2147483646 w 91"/>
                  <a:gd name="T27" fmla="*/ 2147483646 h 265"/>
                  <a:gd name="T28" fmla="*/ 2147483646 w 91"/>
                  <a:gd name="T29" fmla="*/ 2147483646 h 265"/>
                  <a:gd name="T30" fmla="*/ 2147483646 w 91"/>
                  <a:gd name="T31" fmla="*/ 2147483646 h 265"/>
                  <a:gd name="T32" fmla="*/ 2147483646 w 91"/>
                  <a:gd name="T33" fmla="*/ 0 h 265"/>
                  <a:gd name="T34" fmla="*/ 2147483646 w 91"/>
                  <a:gd name="T35" fmla="*/ 0 h 265"/>
                  <a:gd name="T36" fmla="*/ 2147483646 w 91"/>
                  <a:gd name="T37" fmla="*/ 2147483646 h 265"/>
                  <a:gd name="T38" fmla="*/ 2147483646 w 91"/>
                  <a:gd name="T39" fmla="*/ 2147483646 h 265"/>
                  <a:gd name="T40" fmla="*/ 2147483646 w 91"/>
                  <a:gd name="T41" fmla="*/ 2147483646 h 265"/>
                  <a:gd name="T42" fmla="*/ 2147483646 w 91"/>
                  <a:gd name="T43" fmla="*/ 2147483646 h 265"/>
                  <a:gd name="T44" fmla="*/ 2147483646 w 91"/>
                  <a:gd name="T45" fmla="*/ 2147483646 h 265"/>
                  <a:gd name="T46" fmla="*/ 2147483646 w 91"/>
                  <a:gd name="T47" fmla="*/ 2147483646 h 265"/>
                  <a:gd name="T48" fmla="*/ 2147483646 w 91"/>
                  <a:gd name="T49" fmla="*/ 2147483646 h 265"/>
                  <a:gd name="T50" fmla="*/ 2147483646 w 91"/>
                  <a:gd name="T51" fmla="*/ 2147483646 h 265"/>
                  <a:gd name="T52" fmla="*/ 2147483646 w 91"/>
                  <a:gd name="T53" fmla="*/ 2147483646 h 265"/>
                  <a:gd name="T54" fmla="*/ 2147483646 w 91"/>
                  <a:gd name="T55" fmla="*/ 2147483646 h 265"/>
                  <a:gd name="T56" fmla="*/ 2147483646 w 91"/>
                  <a:gd name="T57" fmla="*/ 2147483646 h 265"/>
                  <a:gd name="T58" fmla="*/ 2147483646 w 91"/>
                  <a:gd name="T59" fmla="*/ 2147483646 h 265"/>
                  <a:gd name="T60" fmla="*/ 2147483646 w 91"/>
                  <a:gd name="T61" fmla="*/ 2147483646 h 265"/>
                  <a:gd name="T62" fmla="*/ 2147483646 w 91"/>
                  <a:gd name="T63" fmla="*/ 2147483646 h 265"/>
                  <a:gd name="T64" fmla="*/ 2147483646 w 91"/>
                  <a:gd name="T65" fmla="*/ 2147483646 h 265"/>
                  <a:gd name="T66" fmla="*/ 2147483646 w 91"/>
                  <a:gd name="T67" fmla="*/ 2147483646 h 265"/>
                  <a:gd name="T68" fmla="*/ 0 w 91"/>
                  <a:gd name="T69" fmla="*/ 2147483646 h 265"/>
                  <a:gd name="T70" fmla="*/ 2147483646 w 91"/>
                  <a:gd name="T71" fmla="*/ 2147483646 h 265"/>
                  <a:gd name="T72" fmla="*/ 2147483646 w 91"/>
                  <a:gd name="T73" fmla="*/ 2147483646 h 265"/>
                  <a:gd name="T74" fmla="*/ 2147483646 w 91"/>
                  <a:gd name="T75" fmla="*/ 2147483646 h 265"/>
                  <a:gd name="T76" fmla="*/ 2147483646 w 91"/>
                  <a:gd name="T77" fmla="*/ 2147483646 h 265"/>
                  <a:gd name="T78" fmla="*/ 2147483646 w 91"/>
                  <a:gd name="T79" fmla="*/ 2147483646 h 265"/>
                  <a:gd name="T80" fmla="*/ 2147483646 w 91"/>
                  <a:gd name="T81" fmla="*/ 2147483646 h 265"/>
                  <a:gd name="T82" fmla="*/ 2147483646 w 91"/>
                  <a:gd name="T83" fmla="*/ 2147483646 h 265"/>
                  <a:gd name="T84" fmla="*/ 2147483646 w 91"/>
                  <a:gd name="T85" fmla="*/ 2147483646 h 265"/>
                  <a:gd name="T86" fmla="*/ 2147483646 w 91"/>
                  <a:gd name="T87" fmla="*/ 2147483646 h 265"/>
                  <a:gd name="T88" fmla="*/ 2147483646 w 91"/>
                  <a:gd name="T89" fmla="*/ 2147483646 h 265"/>
                  <a:gd name="T90" fmla="*/ 2147483646 w 91"/>
                  <a:gd name="T91" fmla="*/ 2147483646 h 265"/>
                  <a:gd name="T92" fmla="*/ 2147483646 w 91"/>
                  <a:gd name="T93" fmla="*/ 2147483646 h 265"/>
                  <a:gd name="T94" fmla="*/ 2147483646 w 91"/>
                  <a:gd name="T95" fmla="*/ 2147483646 h 265"/>
                  <a:gd name="T96" fmla="*/ 2147483646 w 91"/>
                  <a:gd name="T97" fmla="*/ 2147483646 h 265"/>
                  <a:gd name="T98" fmla="*/ 2147483646 w 91"/>
                  <a:gd name="T99" fmla="*/ 2147483646 h 265"/>
                  <a:gd name="T100" fmla="*/ 2147483646 w 91"/>
                  <a:gd name="T101" fmla="*/ 2147483646 h 265"/>
                  <a:gd name="T102" fmla="*/ 2147483646 w 91"/>
                  <a:gd name="T103" fmla="*/ 2147483646 h 265"/>
                  <a:gd name="T104" fmla="*/ 2147483646 w 91"/>
                  <a:gd name="T105" fmla="*/ 2147483646 h 265"/>
                  <a:gd name="T106" fmla="*/ 2147483646 w 91"/>
                  <a:gd name="T107" fmla="*/ 2147483646 h 265"/>
                  <a:gd name="T108" fmla="*/ 2147483646 w 91"/>
                  <a:gd name="T109" fmla="*/ 2147483646 h 265"/>
                  <a:gd name="T110" fmla="*/ 2147483646 w 91"/>
                  <a:gd name="T111" fmla="*/ 2147483646 h 265"/>
                  <a:gd name="T112" fmla="*/ 2147483646 w 91"/>
                  <a:gd name="T113" fmla="*/ 2147483646 h 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1" h="265">
                    <a:moveTo>
                      <a:pt x="82" y="245"/>
                    </a:moveTo>
                    <a:cubicBezTo>
                      <a:pt x="76" y="244"/>
                      <a:pt x="76" y="243"/>
                      <a:pt x="75" y="242"/>
                    </a:cubicBezTo>
                    <a:cubicBezTo>
                      <a:pt x="75" y="240"/>
                      <a:pt x="74" y="240"/>
                      <a:pt x="72" y="237"/>
                    </a:cubicBezTo>
                    <a:cubicBezTo>
                      <a:pt x="70" y="234"/>
                      <a:pt x="71" y="232"/>
                      <a:pt x="70" y="230"/>
                    </a:cubicBezTo>
                    <a:cubicBezTo>
                      <a:pt x="69" y="229"/>
                      <a:pt x="68" y="224"/>
                      <a:pt x="67" y="222"/>
                    </a:cubicBezTo>
                    <a:cubicBezTo>
                      <a:pt x="66" y="221"/>
                      <a:pt x="66" y="220"/>
                      <a:pt x="67" y="219"/>
                    </a:cubicBezTo>
                    <a:cubicBezTo>
                      <a:pt x="68" y="217"/>
                      <a:pt x="68" y="217"/>
                      <a:pt x="68" y="215"/>
                    </a:cubicBezTo>
                    <a:cubicBezTo>
                      <a:pt x="68" y="213"/>
                      <a:pt x="70" y="214"/>
                      <a:pt x="69" y="209"/>
                    </a:cubicBezTo>
                    <a:cubicBezTo>
                      <a:pt x="68" y="204"/>
                      <a:pt x="68" y="202"/>
                      <a:pt x="68" y="200"/>
                    </a:cubicBezTo>
                    <a:cubicBezTo>
                      <a:pt x="68" y="198"/>
                      <a:pt x="69" y="195"/>
                      <a:pt x="69" y="193"/>
                    </a:cubicBezTo>
                    <a:cubicBezTo>
                      <a:pt x="70" y="190"/>
                      <a:pt x="71" y="189"/>
                      <a:pt x="72" y="184"/>
                    </a:cubicBezTo>
                    <a:cubicBezTo>
                      <a:pt x="72" y="179"/>
                      <a:pt x="72" y="177"/>
                      <a:pt x="72" y="174"/>
                    </a:cubicBezTo>
                    <a:cubicBezTo>
                      <a:pt x="72" y="171"/>
                      <a:pt x="71" y="169"/>
                      <a:pt x="71" y="168"/>
                    </a:cubicBezTo>
                    <a:cubicBezTo>
                      <a:pt x="71" y="168"/>
                      <a:pt x="71" y="166"/>
                      <a:pt x="71" y="164"/>
                    </a:cubicBezTo>
                    <a:cubicBezTo>
                      <a:pt x="71" y="161"/>
                      <a:pt x="71" y="160"/>
                      <a:pt x="72" y="158"/>
                    </a:cubicBezTo>
                    <a:cubicBezTo>
                      <a:pt x="72" y="156"/>
                      <a:pt x="71" y="156"/>
                      <a:pt x="72" y="154"/>
                    </a:cubicBezTo>
                    <a:cubicBezTo>
                      <a:pt x="73" y="153"/>
                      <a:pt x="74" y="153"/>
                      <a:pt x="73" y="151"/>
                    </a:cubicBezTo>
                    <a:cubicBezTo>
                      <a:pt x="71" y="149"/>
                      <a:pt x="70" y="148"/>
                      <a:pt x="70" y="147"/>
                    </a:cubicBezTo>
                    <a:cubicBezTo>
                      <a:pt x="70" y="147"/>
                      <a:pt x="71" y="145"/>
                      <a:pt x="71" y="143"/>
                    </a:cubicBezTo>
                    <a:cubicBezTo>
                      <a:pt x="72" y="141"/>
                      <a:pt x="72" y="141"/>
                      <a:pt x="72" y="139"/>
                    </a:cubicBezTo>
                    <a:cubicBezTo>
                      <a:pt x="73" y="137"/>
                      <a:pt x="72" y="136"/>
                      <a:pt x="73" y="135"/>
                    </a:cubicBezTo>
                    <a:cubicBezTo>
                      <a:pt x="73" y="134"/>
                      <a:pt x="72" y="132"/>
                      <a:pt x="74" y="131"/>
                    </a:cubicBezTo>
                    <a:cubicBezTo>
                      <a:pt x="75" y="130"/>
                      <a:pt x="74" y="130"/>
                      <a:pt x="76" y="129"/>
                    </a:cubicBezTo>
                    <a:cubicBezTo>
                      <a:pt x="78" y="128"/>
                      <a:pt x="77" y="126"/>
                      <a:pt x="77" y="123"/>
                    </a:cubicBezTo>
                    <a:cubicBezTo>
                      <a:pt x="77" y="120"/>
                      <a:pt x="78" y="122"/>
                      <a:pt x="77" y="120"/>
                    </a:cubicBezTo>
                    <a:cubicBezTo>
                      <a:pt x="77" y="117"/>
                      <a:pt x="76" y="118"/>
                      <a:pt x="76" y="116"/>
                    </a:cubicBezTo>
                    <a:cubicBezTo>
                      <a:pt x="76" y="114"/>
                      <a:pt x="77" y="114"/>
                      <a:pt x="77" y="112"/>
                    </a:cubicBezTo>
                    <a:cubicBezTo>
                      <a:pt x="77" y="110"/>
                      <a:pt x="78" y="103"/>
                      <a:pt x="76" y="99"/>
                    </a:cubicBezTo>
                    <a:cubicBezTo>
                      <a:pt x="75" y="95"/>
                      <a:pt x="75" y="96"/>
                      <a:pt x="75" y="94"/>
                    </a:cubicBezTo>
                    <a:cubicBezTo>
                      <a:pt x="75" y="93"/>
                      <a:pt x="75" y="88"/>
                      <a:pt x="74" y="86"/>
                    </a:cubicBezTo>
                    <a:cubicBezTo>
                      <a:pt x="74" y="83"/>
                      <a:pt x="74" y="82"/>
                      <a:pt x="74" y="79"/>
                    </a:cubicBezTo>
                    <a:cubicBezTo>
                      <a:pt x="74" y="76"/>
                      <a:pt x="74" y="76"/>
                      <a:pt x="74" y="73"/>
                    </a:cubicBezTo>
                    <a:cubicBezTo>
                      <a:pt x="74" y="70"/>
                      <a:pt x="74" y="72"/>
                      <a:pt x="74" y="65"/>
                    </a:cubicBezTo>
                    <a:cubicBezTo>
                      <a:pt x="73" y="58"/>
                      <a:pt x="74" y="55"/>
                      <a:pt x="68" y="50"/>
                    </a:cubicBezTo>
                    <a:cubicBezTo>
                      <a:pt x="61" y="46"/>
                      <a:pt x="61" y="46"/>
                      <a:pt x="61" y="46"/>
                    </a:cubicBezTo>
                    <a:cubicBezTo>
                      <a:pt x="61" y="46"/>
                      <a:pt x="57" y="43"/>
                      <a:pt x="57" y="42"/>
                    </a:cubicBezTo>
                    <a:cubicBezTo>
                      <a:pt x="56" y="41"/>
                      <a:pt x="57" y="39"/>
                      <a:pt x="58" y="37"/>
                    </a:cubicBezTo>
                    <a:cubicBezTo>
                      <a:pt x="58" y="36"/>
                      <a:pt x="57" y="34"/>
                      <a:pt x="58" y="33"/>
                    </a:cubicBezTo>
                    <a:cubicBezTo>
                      <a:pt x="58" y="33"/>
                      <a:pt x="61" y="29"/>
                      <a:pt x="61" y="28"/>
                    </a:cubicBezTo>
                    <a:cubicBezTo>
                      <a:pt x="61" y="28"/>
                      <a:pt x="61" y="28"/>
                      <a:pt x="61" y="27"/>
                    </a:cubicBezTo>
                    <a:cubicBezTo>
                      <a:pt x="61" y="27"/>
                      <a:pt x="62" y="29"/>
                      <a:pt x="62" y="28"/>
                    </a:cubicBezTo>
                    <a:cubicBezTo>
                      <a:pt x="62" y="27"/>
                      <a:pt x="62" y="26"/>
                      <a:pt x="63" y="25"/>
                    </a:cubicBezTo>
                    <a:cubicBezTo>
                      <a:pt x="63" y="24"/>
                      <a:pt x="64" y="22"/>
                      <a:pt x="64" y="21"/>
                    </a:cubicBezTo>
                    <a:cubicBezTo>
                      <a:pt x="64" y="21"/>
                      <a:pt x="64" y="20"/>
                      <a:pt x="63" y="21"/>
                    </a:cubicBezTo>
                    <a:cubicBezTo>
                      <a:pt x="63" y="21"/>
                      <a:pt x="63" y="21"/>
                      <a:pt x="63" y="20"/>
                    </a:cubicBezTo>
                    <a:cubicBezTo>
                      <a:pt x="64" y="19"/>
                      <a:pt x="65" y="16"/>
                      <a:pt x="65" y="14"/>
                    </a:cubicBezTo>
                    <a:cubicBezTo>
                      <a:pt x="65" y="11"/>
                      <a:pt x="65" y="8"/>
                      <a:pt x="64" y="7"/>
                    </a:cubicBezTo>
                    <a:cubicBezTo>
                      <a:pt x="63" y="5"/>
                      <a:pt x="62" y="2"/>
                      <a:pt x="56" y="1"/>
                    </a:cubicBezTo>
                    <a:cubicBezTo>
                      <a:pt x="54" y="1"/>
                      <a:pt x="55" y="1"/>
                      <a:pt x="55" y="1"/>
                    </a:cubicBezTo>
                    <a:cubicBezTo>
                      <a:pt x="55" y="0"/>
                      <a:pt x="55" y="0"/>
                      <a:pt x="54" y="0"/>
                    </a:cubicBezTo>
                    <a:cubicBezTo>
                      <a:pt x="54" y="0"/>
                      <a:pt x="54" y="0"/>
                      <a:pt x="53" y="0"/>
                    </a:cubicBezTo>
                    <a:cubicBezTo>
                      <a:pt x="52" y="1"/>
                      <a:pt x="52" y="0"/>
                      <a:pt x="52" y="0"/>
                    </a:cubicBezTo>
                    <a:cubicBezTo>
                      <a:pt x="51" y="0"/>
                      <a:pt x="51" y="0"/>
                      <a:pt x="51" y="0"/>
                    </a:cubicBezTo>
                    <a:cubicBezTo>
                      <a:pt x="50" y="0"/>
                      <a:pt x="50" y="0"/>
                      <a:pt x="49" y="0"/>
                    </a:cubicBezTo>
                    <a:cubicBezTo>
                      <a:pt x="48" y="1"/>
                      <a:pt x="48" y="0"/>
                      <a:pt x="48" y="1"/>
                    </a:cubicBezTo>
                    <a:cubicBezTo>
                      <a:pt x="47" y="1"/>
                      <a:pt x="47" y="1"/>
                      <a:pt x="47" y="1"/>
                    </a:cubicBezTo>
                    <a:cubicBezTo>
                      <a:pt x="46" y="1"/>
                      <a:pt x="46" y="1"/>
                      <a:pt x="46" y="1"/>
                    </a:cubicBezTo>
                    <a:cubicBezTo>
                      <a:pt x="45" y="2"/>
                      <a:pt x="44" y="2"/>
                      <a:pt x="44" y="2"/>
                    </a:cubicBezTo>
                    <a:cubicBezTo>
                      <a:pt x="43" y="3"/>
                      <a:pt x="43" y="2"/>
                      <a:pt x="43" y="3"/>
                    </a:cubicBezTo>
                    <a:cubicBezTo>
                      <a:pt x="42" y="3"/>
                      <a:pt x="42" y="3"/>
                      <a:pt x="42" y="3"/>
                    </a:cubicBezTo>
                    <a:cubicBezTo>
                      <a:pt x="41" y="4"/>
                      <a:pt x="41" y="3"/>
                      <a:pt x="40" y="4"/>
                    </a:cubicBezTo>
                    <a:cubicBezTo>
                      <a:pt x="40" y="5"/>
                      <a:pt x="39" y="5"/>
                      <a:pt x="39" y="5"/>
                    </a:cubicBezTo>
                    <a:cubicBezTo>
                      <a:pt x="39" y="6"/>
                      <a:pt x="39" y="6"/>
                      <a:pt x="39" y="6"/>
                    </a:cubicBezTo>
                    <a:cubicBezTo>
                      <a:pt x="39" y="6"/>
                      <a:pt x="39" y="7"/>
                      <a:pt x="39" y="7"/>
                    </a:cubicBezTo>
                    <a:cubicBezTo>
                      <a:pt x="38" y="7"/>
                      <a:pt x="38" y="7"/>
                      <a:pt x="38" y="8"/>
                    </a:cubicBezTo>
                    <a:cubicBezTo>
                      <a:pt x="38" y="8"/>
                      <a:pt x="37" y="8"/>
                      <a:pt x="37" y="8"/>
                    </a:cubicBezTo>
                    <a:cubicBezTo>
                      <a:pt x="37" y="8"/>
                      <a:pt x="38" y="9"/>
                      <a:pt x="38" y="9"/>
                    </a:cubicBezTo>
                    <a:cubicBezTo>
                      <a:pt x="38" y="9"/>
                      <a:pt x="38" y="10"/>
                      <a:pt x="38" y="10"/>
                    </a:cubicBezTo>
                    <a:cubicBezTo>
                      <a:pt x="37" y="11"/>
                      <a:pt x="38" y="11"/>
                      <a:pt x="38" y="12"/>
                    </a:cubicBezTo>
                    <a:cubicBezTo>
                      <a:pt x="38" y="12"/>
                      <a:pt x="38" y="12"/>
                      <a:pt x="38" y="12"/>
                    </a:cubicBezTo>
                    <a:cubicBezTo>
                      <a:pt x="38" y="12"/>
                      <a:pt x="38" y="13"/>
                      <a:pt x="38" y="13"/>
                    </a:cubicBezTo>
                    <a:cubicBezTo>
                      <a:pt x="38" y="13"/>
                      <a:pt x="38" y="14"/>
                      <a:pt x="38" y="14"/>
                    </a:cubicBezTo>
                    <a:cubicBezTo>
                      <a:pt x="38" y="14"/>
                      <a:pt x="38" y="15"/>
                      <a:pt x="38" y="16"/>
                    </a:cubicBezTo>
                    <a:cubicBezTo>
                      <a:pt x="38" y="16"/>
                      <a:pt x="38" y="16"/>
                      <a:pt x="38" y="16"/>
                    </a:cubicBezTo>
                    <a:cubicBezTo>
                      <a:pt x="38" y="16"/>
                      <a:pt x="38" y="16"/>
                      <a:pt x="37" y="17"/>
                    </a:cubicBezTo>
                    <a:cubicBezTo>
                      <a:pt x="37" y="18"/>
                      <a:pt x="37" y="20"/>
                      <a:pt x="37" y="20"/>
                    </a:cubicBezTo>
                    <a:cubicBezTo>
                      <a:pt x="37" y="21"/>
                      <a:pt x="37" y="24"/>
                      <a:pt x="38" y="24"/>
                    </a:cubicBezTo>
                    <a:cubicBezTo>
                      <a:pt x="39" y="24"/>
                      <a:pt x="40" y="24"/>
                      <a:pt x="40" y="25"/>
                    </a:cubicBezTo>
                    <a:cubicBezTo>
                      <a:pt x="40" y="25"/>
                      <a:pt x="40" y="26"/>
                      <a:pt x="40" y="28"/>
                    </a:cubicBezTo>
                    <a:cubicBezTo>
                      <a:pt x="41" y="29"/>
                      <a:pt x="41" y="30"/>
                      <a:pt x="41" y="30"/>
                    </a:cubicBezTo>
                    <a:cubicBezTo>
                      <a:pt x="42" y="30"/>
                      <a:pt x="41" y="31"/>
                      <a:pt x="40" y="32"/>
                    </a:cubicBezTo>
                    <a:cubicBezTo>
                      <a:pt x="40" y="32"/>
                      <a:pt x="38" y="34"/>
                      <a:pt x="37" y="33"/>
                    </a:cubicBezTo>
                    <a:cubicBezTo>
                      <a:pt x="37" y="33"/>
                      <a:pt x="35" y="31"/>
                      <a:pt x="33" y="31"/>
                    </a:cubicBezTo>
                    <a:cubicBezTo>
                      <a:pt x="31" y="30"/>
                      <a:pt x="25" y="29"/>
                      <a:pt x="23" y="29"/>
                    </a:cubicBezTo>
                    <a:cubicBezTo>
                      <a:pt x="22" y="29"/>
                      <a:pt x="21" y="29"/>
                      <a:pt x="20" y="31"/>
                    </a:cubicBezTo>
                    <a:cubicBezTo>
                      <a:pt x="18" y="33"/>
                      <a:pt x="18" y="34"/>
                      <a:pt x="17" y="36"/>
                    </a:cubicBezTo>
                    <a:cubicBezTo>
                      <a:pt x="16" y="39"/>
                      <a:pt x="16" y="42"/>
                      <a:pt x="15" y="43"/>
                    </a:cubicBezTo>
                    <a:cubicBezTo>
                      <a:pt x="15" y="44"/>
                      <a:pt x="15" y="43"/>
                      <a:pt x="14" y="45"/>
                    </a:cubicBezTo>
                    <a:cubicBezTo>
                      <a:pt x="14" y="46"/>
                      <a:pt x="12" y="46"/>
                      <a:pt x="10" y="49"/>
                    </a:cubicBezTo>
                    <a:cubicBezTo>
                      <a:pt x="9" y="51"/>
                      <a:pt x="9" y="52"/>
                      <a:pt x="8" y="54"/>
                    </a:cubicBezTo>
                    <a:cubicBezTo>
                      <a:pt x="7" y="56"/>
                      <a:pt x="7" y="57"/>
                      <a:pt x="7" y="59"/>
                    </a:cubicBezTo>
                    <a:cubicBezTo>
                      <a:pt x="6" y="62"/>
                      <a:pt x="7" y="61"/>
                      <a:pt x="6" y="63"/>
                    </a:cubicBezTo>
                    <a:cubicBezTo>
                      <a:pt x="5" y="65"/>
                      <a:pt x="3" y="69"/>
                      <a:pt x="3" y="69"/>
                    </a:cubicBezTo>
                    <a:cubicBezTo>
                      <a:pt x="3" y="70"/>
                      <a:pt x="2" y="73"/>
                      <a:pt x="3" y="74"/>
                    </a:cubicBezTo>
                    <a:cubicBezTo>
                      <a:pt x="3" y="76"/>
                      <a:pt x="4" y="78"/>
                      <a:pt x="4" y="79"/>
                    </a:cubicBezTo>
                    <a:cubicBezTo>
                      <a:pt x="4" y="80"/>
                      <a:pt x="5" y="82"/>
                      <a:pt x="5" y="83"/>
                    </a:cubicBezTo>
                    <a:cubicBezTo>
                      <a:pt x="5" y="84"/>
                      <a:pt x="6" y="86"/>
                      <a:pt x="6" y="86"/>
                    </a:cubicBezTo>
                    <a:cubicBezTo>
                      <a:pt x="6" y="87"/>
                      <a:pt x="6" y="88"/>
                      <a:pt x="7" y="89"/>
                    </a:cubicBezTo>
                    <a:cubicBezTo>
                      <a:pt x="7" y="89"/>
                      <a:pt x="7" y="90"/>
                      <a:pt x="7" y="91"/>
                    </a:cubicBezTo>
                    <a:cubicBezTo>
                      <a:pt x="7" y="93"/>
                      <a:pt x="7" y="93"/>
                      <a:pt x="7" y="94"/>
                    </a:cubicBezTo>
                    <a:cubicBezTo>
                      <a:pt x="8" y="95"/>
                      <a:pt x="9" y="95"/>
                      <a:pt x="9" y="96"/>
                    </a:cubicBezTo>
                    <a:cubicBezTo>
                      <a:pt x="10" y="97"/>
                      <a:pt x="11" y="98"/>
                      <a:pt x="11" y="99"/>
                    </a:cubicBezTo>
                    <a:cubicBezTo>
                      <a:pt x="11" y="99"/>
                      <a:pt x="11" y="99"/>
                      <a:pt x="11" y="99"/>
                    </a:cubicBezTo>
                    <a:cubicBezTo>
                      <a:pt x="11" y="99"/>
                      <a:pt x="9" y="103"/>
                      <a:pt x="9" y="104"/>
                    </a:cubicBezTo>
                    <a:cubicBezTo>
                      <a:pt x="8" y="105"/>
                      <a:pt x="0" y="121"/>
                      <a:pt x="0" y="122"/>
                    </a:cubicBezTo>
                    <a:cubicBezTo>
                      <a:pt x="0" y="122"/>
                      <a:pt x="1" y="123"/>
                      <a:pt x="2" y="124"/>
                    </a:cubicBezTo>
                    <a:cubicBezTo>
                      <a:pt x="3" y="124"/>
                      <a:pt x="9" y="127"/>
                      <a:pt x="10" y="128"/>
                    </a:cubicBezTo>
                    <a:cubicBezTo>
                      <a:pt x="12" y="129"/>
                      <a:pt x="13" y="128"/>
                      <a:pt x="15" y="130"/>
                    </a:cubicBezTo>
                    <a:cubicBezTo>
                      <a:pt x="16" y="131"/>
                      <a:pt x="16" y="131"/>
                      <a:pt x="17" y="132"/>
                    </a:cubicBezTo>
                    <a:cubicBezTo>
                      <a:pt x="17" y="132"/>
                      <a:pt x="20" y="132"/>
                      <a:pt x="20" y="133"/>
                    </a:cubicBezTo>
                    <a:cubicBezTo>
                      <a:pt x="20" y="133"/>
                      <a:pt x="18" y="135"/>
                      <a:pt x="19" y="137"/>
                    </a:cubicBezTo>
                    <a:cubicBezTo>
                      <a:pt x="20" y="138"/>
                      <a:pt x="20" y="137"/>
                      <a:pt x="20" y="138"/>
                    </a:cubicBezTo>
                    <a:cubicBezTo>
                      <a:pt x="19" y="139"/>
                      <a:pt x="18" y="145"/>
                      <a:pt x="19" y="149"/>
                    </a:cubicBezTo>
                    <a:cubicBezTo>
                      <a:pt x="20" y="153"/>
                      <a:pt x="20" y="156"/>
                      <a:pt x="20" y="158"/>
                    </a:cubicBezTo>
                    <a:cubicBezTo>
                      <a:pt x="20" y="159"/>
                      <a:pt x="18" y="166"/>
                      <a:pt x="18" y="168"/>
                    </a:cubicBezTo>
                    <a:cubicBezTo>
                      <a:pt x="17" y="171"/>
                      <a:pt x="16" y="178"/>
                      <a:pt x="16" y="180"/>
                    </a:cubicBezTo>
                    <a:cubicBezTo>
                      <a:pt x="16" y="183"/>
                      <a:pt x="16" y="186"/>
                      <a:pt x="16" y="187"/>
                    </a:cubicBezTo>
                    <a:cubicBezTo>
                      <a:pt x="16" y="188"/>
                      <a:pt x="15" y="193"/>
                      <a:pt x="15" y="200"/>
                    </a:cubicBezTo>
                    <a:cubicBezTo>
                      <a:pt x="15" y="208"/>
                      <a:pt x="15" y="212"/>
                      <a:pt x="15" y="213"/>
                    </a:cubicBezTo>
                    <a:cubicBezTo>
                      <a:pt x="15" y="214"/>
                      <a:pt x="13" y="218"/>
                      <a:pt x="13" y="221"/>
                    </a:cubicBezTo>
                    <a:cubicBezTo>
                      <a:pt x="12" y="224"/>
                      <a:pt x="13" y="229"/>
                      <a:pt x="13" y="231"/>
                    </a:cubicBezTo>
                    <a:cubicBezTo>
                      <a:pt x="13" y="231"/>
                      <a:pt x="14" y="234"/>
                      <a:pt x="14" y="234"/>
                    </a:cubicBezTo>
                    <a:cubicBezTo>
                      <a:pt x="15" y="235"/>
                      <a:pt x="16" y="235"/>
                      <a:pt x="16" y="236"/>
                    </a:cubicBezTo>
                    <a:cubicBezTo>
                      <a:pt x="16" y="236"/>
                      <a:pt x="17" y="236"/>
                      <a:pt x="17" y="237"/>
                    </a:cubicBezTo>
                    <a:cubicBezTo>
                      <a:pt x="17" y="237"/>
                      <a:pt x="17" y="237"/>
                      <a:pt x="17" y="237"/>
                    </a:cubicBezTo>
                    <a:cubicBezTo>
                      <a:pt x="17" y="237"/>
                      <a:pt x="17" y="237"/>
                      <a:pt x="16" y="238"/>
                    </a:cubicBezTo>
                    <a:cubicBezTo>
                      <a:pt x="16" y="238"/>
                      <a:pt x="15" y="239"/>
                      <a:pt x="15" y="239"/>
                    </a:cubicBezTo>
                    <a:cubicBezTo>
                      <a:pt x="15" y="240"/>
                      <a:pt x="14" y="241"/>
                      <a:pt x="14" y="242"/>
                    </a:cubicBezTo>
                    <a:cubicBezTo>
                      <a:pt x="14" y="242"/>
                      <a:pt x="14" y="243"/>
                      <a:pt x="14" y="244"/>
                    </a:cubicBezTo>
                    <a:cubicBezTo>
                      <a:pt x="14" y="244"/>
                      <a:pt x="14" y="245"/>
                      <a:pt x="14" y="245"/>
                    </a:cubicBezTo>
                    <a:cubicBezTo>
                      <a:pt x="15" y="245"/>
                      <a:pt x="15" y="245"/>
                      <a:pt x="15" y="245"/>
                    </a:cubicBezTo>
                    <a:cubicBezTo>
                      <a:pt x="15" y="245"/>
                      <a:pt x="15" y="246"/>
                      <a:pt x="15" y="246"/>
                    </a:cubicBezTo>
                    <a:cubicBezTo>
                      <a:pt x="15" y="247"/>
                      <a:pt x="14" y="250"/>
                      <a:pt x="15" y="251"/>
                    </a:cubicBezTo>
                    <a:cubicBezTo>
                      <a:pt x="15" y="252"/>
                      <a:pt x="15" y="254"/>
                      <a:pt x="15" y="255"/>
                    </a:cubicBezTo>
                    <a:cubicBezTo>
                      <a:pt x="14" y="256"/>
                      <a:pt x="14" y="257"/>
                      <a:pt x="15" y="258"/>
                    </a:cubicBezTo>
                    <a:cubicBezTo>
                      <a:pt x="17" y="259"/>
                      <a:pt x="26" y="260"/>
                      <a:pt x="27" y="257"/>
                    </a:cubicBezTo>
                    <a:cubicBezTo>
                      <a:pt x="27" y="258"/>
                      <a:pt x="27" y="259"/>
                      <a:pt x="28" y="260"/>
                    </a:cubicBezTo>
                    <a:cubicBezTo>
                      <a:pt x="30" y="262"/>
                      <a:pt x="33" y="262"/>
                      <a:pt x="35" y="262"/>
                    </a:cubicBezTo>
                    <a:cubicBezTo>
                      <a:pt x="41" y="263"/>
                      <a:pt x="47" y="265"/>
                      <a:pt x="52" y="262"/>
                    </a:cubicBezTo>
                    <a:cubicBezTo>
                      <a:pt x="55" y="260"/>
                      <a:pt x="57" y="257"/>
                      <a:pt x="54" y="255"/>
                    </a:cubicBezTo>
                    <a:cubicBezTo>
                      <a:pt x="52" y="254"/>
                      <a:pt x="51" y="253"/>
                      <a:pt x="49" y="252"/>
                    </a:cubicBezTo>
                    <a:cubicBezTo>
                      <a:pt x="48" y="252"/>
                      <a:pt x="55" y="254"/>
                      <a:pt x="59" y="251"/>
                    </a:cubicBezTo>
                    <a:cubicBezTo>
                      <a:pt x="61" y="252"/>
                      <a:pt x="60" y="253"/>
                      <a:pt x="65" y="254"/>
                    </a:cubicBezTo>
                    <a:cubicBezTo>
                      <a:pt x="65" y="254"/>
                      <a:pt x="77" y="256"/>
                      <a:pt x="81" y="256"/>
                    </a:cubicBezTo>
                    <a:cubicBezTo>
                      <a:pt x="86" y="256"/>
                      <a:pt x="89" y="256"/>
                      <a:pt x="90" y="252"/>
                    </a:cubicBezTo>
                    <a:cubicBezTo>
                      <a:pt x="90" y="249"/>
                      <a:pt x="91" y="248"/>
                      <a:pt x="82" y="245"/>
                    </a:cubicBezTo>
                    <a:close/>
                    <a:moveTo>
                      <a:pt x="50" y="233"/>
                    </a:moveTo>
                    <a:cubicBezTo>
                      <a:pt x="50" y="233"/>
                      <a:pt x="50" y="233"/>
                      <a:pt x="48" y="235"/>
                    </a:cubicBezTo>
                    <a:cubicBezTo>
                      <a:pt x="46" y="238"/>
                      <a:pt x="49" y="239"/>
                      <a:pt x="49" y="239"/>
                    </a:cubicBezTo>
                    <a:cubicBezTo>
                      <a:pt x="49" y="239"/>
                      <a:pt x="49" y="241"/>
                      <a:pt x="47" y="243"/>
                    </a:cubicBezTo>
                    <a:cubicBezTo>
                      <a:pt x="47" y="244"/>
                      <a:pt x="47" y="248"/>
                      <a:pt x="47" y="250"/>
                    </a:cubicBezTo>
                    <a:cubicBezTo>
                      <a:pt x="47" y="252"/>
                      <a:pt x="46" y="251"/>
                      <a:pt x="46" y="251"/>
                    </a:cubicBezTo>
                    <a:cubicBezTo>
                      <a:pt x="46" y="251"/>
                      <a:pt x="42" y="249"/>
                      <a:pt x="40" y="248"/>
                    </a:cubicBezTo>
                    <a:cubicBezTo>
                      <a:pt x="39" y="248"/>
                      <a:pt x="38" y="245"/>
                      <a:pt x="37" y="244"/>
                    </a:cubicBezTo>
                    <a:cubicBezTo>
                      <a:pt x="37" y="243"/>
                      <a:pt x="40" y="242"/>
                      <a:pt x="39" y="241"/>
                    </a:cubicBezTo>
                    <a:cubicBezTo>
                      <a:pt x="38" y="240"/>
                      <a:pt x="38" y="237"/>
                      <a:pt x="38" y="237"/>
                    </a:cubicBezTo>
                    <a:cubicBezTo>
                      <a:pt x="38" y="237"/>
                      <a:pt x="36" y="234"/>
                      <a:pt x="36" y="233"/>
                    </a:cubicBezTo>
                    <a:cubicBezTo>
                      <a:pt x="35" y="232"/>
                      <a:pt x="36" y="232"/>
                      <a:pt x="37" y="231"/>
                    </a:cubicBezTo>
                    <a:cubicBezTo>
                      <a:pt x="38" y="230"/>
                      <a:pt x="37" y="229"/>
                      <a:pt x="36" y="229"/>
                    </a:cubicBezTo>
                    <a:cubicBezTo>
                      <a:pt x="36" y="228"/>
                      <a:pt x="34" y="227"/>
                      <a:pt x="34" y="226"/>
                    </a:cubicBezTo>
                    <a:cubicBezTo>
                      <a:pt x="33" y="225"/>
                      <a:pt x="32" y="225"/>
                      <a:pt x="34" y="220"/>
                    </a:cubicBezTo>
                    <a:cubicBezTo>
                      <a:pt x="36" y="214"/>
                      <a:pt x="36" y="210"/>
                      <a:pt x="36" y="205"/>
                    </a:cubicBezTo>
                    <a:cubicBezTo>
                      <a:pt x="37" y="200"/>
                      <a:pt x="38" y="190"/>
                      <a:pt x="37" y="186"/>
                    </a:cubicBezTo>
                    <a:cubicBezTo>
                      <a:pt x="37" y="182"/>
                      <a:pt x="37" y="181"/>
                      <a:pt x="38" y="178"/>
                    </a:cubicBezTo>
                    <a:cubicBezTo>
                      <a:pt x="40" y="175"/>
                      <a:pt x="40" y="173"/>
                      <a:pt x="41" y="170"/>
                    </a:cubicBezTo>
                    <a:cubicBezTo>
                      <a:pt x="42" y="167"/>
                      <a:pt x="44" y="161"/>
                      <a:pt x="44" y="162"/>
                    </a:cubicBezTo>
                    <a:cubicBezTo>
                      <a:pt x="44" y="162"/>
                      <a:pt x="44" y="165"/>
                      <a:pt x="45" y="172"/>
                    </a:cubicBezTo>
                    <a:cubicBezTo>
                      <a:pt x="46" y="179"/>
                      <a:pt x="48" y="186"/>
                      <a:pt x="49" y="187"/>
                    </a:cubicBezTo>
                    <a:cubicBezTo>
                      <a:pt x="49" y="189"/>
                      <a:pt x="49" y="188"/>
                      <a:pt x="48" y="191"/>
                    </a:cubicBezTo>
                    <a:cubicBezTo>
                      <a:pt x="48" y="194"/>
                      <a:pt x="48" y="202"/>
                      <a:pt x="49" y="208"/>
                    </a:cubicBezTo>
                    <a:cubicBezTo>
                      <a:pt x="50" y="214"/>
                      <a:pt x="50" y="217"/>
                      <a:pt x="49" y="222"/>
                    </a:cubicBezTo>
                    <a:cubicBezTo>
                      <a:pt x="48" y="226"/>
                      <a:pt x="49" y="229"/>
                      <a:pt x="50" y="230"/>
                    </a:cubicBezTo>
                    <a:cubicBezTo>
                      <a:pt x="50" y="231"/>
                      <a:pt x="50" y="233"/>
                      <a:pt x="50" y="233"/>
                    </a:cubicBez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898" name="Freeform 191"/>
              <p:cNvSpPr/>
              <p:nvPr/>
            </p:nvSpPr>
            <p:spPr bwMode="auto">
              <a:xfrm>
                <a:off x="4538663" y="1965325"/>
                <a:ext cx="127000" cy="274638"/>
              </a:xfrm>
              <a:custGeom>
                <a:avLst/>
                <a:gdLst>
                  <a:gd name="T0" fmla="*/ 0 w 34"/>
                  <a:gd name="T1" fmla="*/ 2147483646 h 73"/>
                  <a:gd name="T2" fmla="*/ 2147483646 w 34"/>
                  <a:gd name="T3" fmla="*/ 2147483646 h 73"/>
                  <a:gd name="T4" fmla="*/ 2147483646 w 34"/>
                  <a:gd name="T5" fmla="*/ 2147483646 h 73"/>
                  <a:gd name="T6" fmla="*/ 2147483646 w 34"/>
                  <a:gd name="T7" fmla="*/ 2147483646 h 73"/>
                  <a:gd name="T8" fmla="*/ 2147483646 w 34"/>
                  <a:gd name="T9" fmla="*/ 2147483646 h 73"/>
                  <a:gd name="T10" fmla="*/ 2147483646 w 34"/>
                  <a:gd name="T11" fmla="*/ 2147483646 h 73"/>
                  <a:gd name="T12" fmla="*/ 2147483646 w 34"/>
                  <a:gd name="T13" fmla="*/ 2147483646 h 73"/>
                  <a:gd name="T14" fmla="*/ 2147483646 w 34"/>
                  <a:gd name="T15" fmla="*/ 2147483646 h 73"/>
                  <a:gd name="T16" fmla="*/ 2147483646 w 34"/>
                  <a:gd name="T17" fmla="*/ 2147483646 h 73"/>
                  <a:gd name="T18" fmla="*/ 2147483646 w 34"/>
                  <a:gd name="T19" fmla="*/ 2147483646 h 73"/>
                  <a:gd name="T20" fmla="*/ 2147483646 w 34"/>
                  <a:gd name="T21" fmla="*/ 2147483646 h 73"/>
                  <a:gd name="T22" fmla="*/ 2147483646 w 34"/>
                  <a:gd name="T23" fmla="*/ 2147483646 h 73"/>
                  <a:gd name="T24" fmla="*/ 2147483646 w 34"/>
                  <a:gd name="T25" fmla="*/ 2147483646 h 73"/>
                  <a:gd name="T26" fmla="*/ 2147483646 w 34"/>
                  <a:gd name="T27" fmla="*/ 2147483646 h 73"/>
                  <a:gd name="T28" fmla="*/ 2147483646 w 34"/>
                  <a:gd name="T29" fmla="*/ 2147483646 h 73"/>
                  <a:gd name="T30" fmla="*/ 2147483646 w 34"/>
                  <a:gd name="T31" fmla="*/ 2147483646 h 73"/>
                  <a:gd name="T32" fmla="*/ 2147483646 w 34"/>
                  <a:gd name="T33" fmla="*/ 2147483646 h 73"/>
                  <a:gd name="T34" fmla="*/ 2147483646 w 34"/>
                  <a:gd name="T35" fmla="*/ 2147483646 h 73"/>
                  <a:gd name="T36" fmla="*/ 0 w 34"/>
                  <a:gd name="T37" fmla="*/ 2147483646 h 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73">
                    <a:moveTo>
                      <a:pt x="0" y="62"/>
                    </a:moveTo>
                    <a:cubicBezTo>
                      <a:pt x="0" y="62"/>
                      <a:pt x="16" y="63"/>
                      <a:pt x="20" y="66"/>
                    </a:cubicBezTo>
                    <a:cubicBezTo>
                      <a:pt x="24" y="68"/>
                      <a:pt x="32" y="72"/>
                      <a:pt x="33" y="72"/>
                    </a:cubicBezTo>
                    <a:cubicBezTo>
                      <a:pt x="34" y="73"/>
                      <a:pt x="33" y="69"/>
                      <a:pt x="33" y="67"/>
                    </a:cubicBezTo>
                    <a:cubicBezTo>
                      <a:pt x="33" y="64"/>
                      <a:pt x="32" y="63"/>
                      <a:pt x="32" y="60"/>
                    </a:cubicBezTo>
                    <a:cubicBezTo>
                      <a:pt x="31" y="57"/>
                      <a:pt x="32" y="57"/>
                      <a:pt x="31" y="55"/>
                    </a:cubicBezTo>
                    <a:cubicBezTo>
                      <a:pt x="30" y="53"/>
                      <a:pt x="30" y="45"/>
                      <a:pt x="30" y="41"/>
                    </a:cubicBezTo>
                    <a:cubicBezTo>
                      <a:pt x="30" y="36"/>
                      <a:pt x="29" y="27"/>
                      <a:pt x="27" y="22"/>
                    </a:cubicBezTo>
                    <a:cubicBezTo>
                      <a:pt x="25" y="17"/>
                      <a:pt x="22" y="9"/>
                      <a:pt x="22" y="8"/>
                    </a:cubicBezTo>
                    <a:cubicBezTo>
                      <a:pt x="21" y="7"/>
                      <a:pt x="19" y="7"/>
                      <a:pt x="19" y="8"/>
                    </a:cubicBezTo>
                    <a:cubicBezTo>
                      <a:pt x="18" y="9"/>
                      <a:pt x="19" y="7"/>
                      <a:pt x="18" y="5"/>
                    </a:cubicBezTo>
                    <a:cubicBezTo>
                      <a:pt x="18" y="2"/>
                      <a:pt x="17" y="1"/>
                      <a:pt x="17" y="1"/>
                    </a:cubicBezTo>
                    <a:cubicBezTo>
                      <a:pt x="17" y="1"/>
                      <a:pt x="12" y="1"/>
                      <a:pt x="11" y="1"/>
                    </a:cubicBezTo>
                    <a:cubicBezTo>
                      <a:pt x="10" y="0"/>
                      <a:pt x="9" y="1"/>
                      <a:pt x="9" y="1"/>
                    </a:cubicBezTo>
                    <a:cubicBezTo>
                      <a:pt x="9" y="1"/>
                      <a:pt x="16" y="13"/>
                      <a:pt x="17" y="19"/>
                    </a:cubicBezTo>
                    <a:cubicBezTo>
                      <a:pt x="18" y="25"/>
                      <a:pt x="18" y="28"/>
                      <a:pt x="17" y="33"/>
                    </a:cubicBezTo>
                    <a:cubicBezTo>
                      <a:pt x="16" y="37"/>
                      <a:pt x="16" y="40"/>
                      <a:pt x="14" y="44"/>
                    </a:cubicBezTo>
                    <a:cubicBezTo>
                      <a:pt x="13" y="48"/>
                      <a:pt x="12" y="49"/>
                      <a:pt x="9" y="52"/>
                    </a:cubicBezTo>
                    <a:cubicBezTo>
                      <a:pt x="6" y="56"/>
                      <a:pt x="0" y="62"/>
                      <a:pt x="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pic>
            <p:nvPicPr>
              <p:cNvPr id="27899" name="Picture 19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3425" y="1938338"/>
                <a:ext cx="68263"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00" name="Freeform 193"/>
              <p:cNvSpPr/>
              <p:nvPr/>
            </p:nvSpPr>
            <p:spPr bwMode="auto">
              <a:xfrm>
                <a:off x="4621213" y="1992313"/>
                <a:ext cx="17463" cy="25400"/>
              </a:xfrm>
              <a:custGeom>
                <a:avLst/>
                <a:gdLst>
                  <a:gd name="T0" fmla="*/ 2147483646 w 5"/>
                  <a:gd name="T1" fmla="*/ 2147483646 h 7"/>
                  <a:gd name="T2" fmla="*/ 2147483646 w 5"/>
                  <a:gd name="T3" fmla="*/ 2147483646 h 7"/>
                  <a:gd name="T4" fmla="*/ 2147483646 w 5"/>
                  <a:gd name="T5" fmla="*/ 0 h 7"/>
                  <a:gd name="T6" fmla="*/ 2147483646 w 5"/>
                  <a:gd name="T7" fmla="*/ 0 h 7"/>
                  <a:gd name="T8" fmla="*/ 2147483646 w 5"/>
                  <a:gd name="T9" fmla="*/ 2147483646 h 7"/>
                  <a:gd name="T10" fmla="*/ 0 w 5"/>
                  <a:gd name="T11" fmla="*/ 2147483646 h 7"/>
                  <a:gd name="T12" fmla="*/ 2147483646 w 5"/>
                  <a:gd name="T13" fmla="*/ 2147483646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7">
                    <a:moveTo>
                      <a:pt x="2" y="7"/>
                    </a:moveTo>
                    <a:cubicBezTo>
                      <a:pt x="2" y="7"/>
                      <a:pt x="2" y="5"/>
                      <a:pt x="3" y="4"/>
                    </a:cubicBezTo>
                    <a:cubicBezTo>
                      <a:pt x="5" y="2"/>
                      <a:pt x="5" y="0"/>
                      <a:pt x="4" y="0"/>
                    </a:cubicBezTo>
                    <a:cubicBezTo>
                      <a:pt x="4" y="0"/>
                      <a:pt x="3" y="0"/>
                      <a:pt x="2" y="0"/>
                    </a:cubicBezTo>
                    <a:cubicBezTo>
                      <a:pt x="2" y="1"/>
                      <a:pt x="2" y="1"/>
                      <a:pt x="1" y="1"/>
                    </a:cubicBezTo>
                    <a:cubicBezTo>
                      <a:pt x="0" y="1"/>
                      <a:pt x="0" y="1"/>
                      <a:pt x="0" y="1"/>
                    </a:cubicBezTo>
                    <a:lnTo>
                      <a:pt x="2" y="7"/>
                    </a:lnTo>
                    <a:close/>
                  </a:path>
                </a:pathLst>
              </a:custGeom>
              <a:solidFill>
                <a:srgbClr val="E6E6E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901" name="Freeform 194"/>
              <p:cNvSpPr/>
              <p:nvPr/>
            </p:nvSpPr>
            <p:spPr bwMode="auto">
              <a:xfrm>
                <a:off x="4608513" y="2217738"/>
                <a:ext cx="26988" cy="19050"/>
              </a:xfrm>
              <a:custGeom>
                <a:avLst/>
                <a:gdLst>
                  <a:gd name="T0" fmla="*/ 2147483646 w 7"/>
                  <a:gd name="T1" fmla="*/ 2147483646 h 5"/>
                  <a:gd name="T2" fmla="*/ 2147483646 w 7"/>
                  <a:gd name="T3" fmla="*/ 2147483646 h 5"/>
                  <a:gd name="T4" fmla="*/ 0 w 7"/>
                  <a:gd name="T5" fmla="*/ 2147483646 h 5"/>
                  <a:gd name="T6" fmla="*/ 0 w 7"/>
                  <a:gd name="T7" fmla="*/ 2147483646 h 5"/>
                  <a:gd name="T8" fmla="*/ 2147483646 w 7"/>
                  <a:gd name="T9" fmla="*/ 0 h 5"/>
                  <a:gd name="T10" fmla="*/ 2147483646 w 7"/>
                  <a:gd name="T11" fmla="*/ 0 h 5"/>
                  <a:gd name="T12" fmla="*/ 2147483646 w 7"/>
                  <a:gd name="T13" fmla="*/ 2147483646 h 5"/>
                  <a:gd name="T14" fmla="*/ 2147483646 w 7"/>
                  <a:gd name="T15" fmla="*/ 2147483646 h 5"/>
                  <a:gd name="T16" fmla="*/ 2147483646 w 7"/>
                  <a:gd name="T17" fmla="*/ 2147483646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5">
                    <a:moveTo>
                      <a:pt x="5" y="5"/>
                    </a:moveTo>
                    <a:cubicBezTo>
                      <a:pt x="5" y="5"/>
                      <a:pt x="5" y="5"/>
                      <a:pt x="5" y="5"/>
                    </a:cubicBezTo>
                    <a:cubicBezTo>
                      <a:pt x="0" y="3"/>
                      <a:pt x="0" y="3"/>
                      <a:pt x="0" y="3"/>
                    </a:cubicBezTo>
                    <a:cubicBezTo>
                      <a:pt x="0" y="2"/>
                      <a:pt x="0" y="2"/>
                      <a:pt x="0" y="2"/>
                    </a:cubicBezTo>
                    <a:cubicBezTo>
                      <a:pt x="1" y="0"/>
                      <a:pt x="1" y="0"/>
                      <a:pt x="1" y="0"/>
                    </a:cubicBezTo>
                    <a:cubicBezTo>
                      <a:pt x="1" y="0"/>
                      <a:pt x="1" y="0"/>
                      <a:pt x="1" y="0"/>
                    </a:cubicBezTo>
                    <a:cubicBezTo>
                      <a:pt x="6" y="2"/>
                      <a:pt x="6" y="2"/>
                      <a:pt x="6" y="2"/>
                    </a:cubicBezTo>
                    <a:cubicBezTo>
                      <a:pt x="6" y="2"/>
                      <a:pt x="7" y="3"/>
                      <a:pt x="6" y="3"/>
                    </a:cubicBezTo>
                    <a:lnTo>
                      <a:pt x="5" y="5"/>
                    </a:lnTo>
                    <a:close/>
                  </a:path>
                </a:pathLst>
              </a:custGeom>
              <a:solidFill>
                <a:srgbClr val="B3B3B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902" name="Freeform 195"/>
              <p:cNvSpPr/>
              <p:nvPr/>
            </p:nvSpPr>
            <p:spPr bwMode="auto">
              <a:xfrm>
                <a:off x="4605338" y="1992313"/>
                <a:ext cx="33338" cy="203200"/>
              </a:xfrm>
              <a:custGeom>
                <a:avLst/>
                <a:gdLst>
                  <a:gd name="T0" fmla="*/ 2147483646 w 9"/>
                  <a:gd name="T1" fmla="*/ 0 h 54"/>
                  <a:gd name="T2" fmla="*/ 2147483646 w 9"/>
                  <a:gd name="T3" fmla="*/ 0 h 54"/>
                  <a:gd name="T4" fmla="*/ 0 w 9"/>
                  <a:gd name="T5" fmla="*/ 2147483646 h 54"/>
                  <a:gd name="T6" fmla="*/ 2147483646 w 9"/>
                  <a:gd name="T7" fmla="*/ 2147483646 h 54"/>
                  <a:gd name="T8" fmla="*/ 0 w 9"/>
                  <a:gd name="T9" fmla="*/ 2147483646 h 54"/>
                  <a:gd name="T10" fmla="*/ 2147483646 w 9"/>
                  <a:gd name="T11" fmla="*/ 2147483646 h 54"/>
                  <a:gd name="T12" fmla="*/ 2147483646 w 9"/>
                  <a:gd name="T13" fmla="*/ 2147483646 h 54"/>
                  <a:gd name="T14" fmla="*/ 2147483646 w 9"/>
                  <a:gd name="T15" fmla="*/ 2147483646 h 54"/>
                  <a:gd name="T16" fmla="*/ 2147483646 w 9"/>
                  <a:gd name="T17" fmla="*/ 2147483646 h 54"/>
                  <a:gd name="T18" fmla="*/ 2147483646 w 9"/>
                  <a:gd name="T19" fmla="*/ 2147483646 h 54"/>
                  <a:gd name="T20" fmla="*/ 2147483646 w 9"/>
                  <a:gd name="T21" fmla="*/ 2147483646 h 54"/>
                  <a:gd name="T22" fmla="*/ 2147483646 w 9"/>
                  <a:gd name="T23" fmla="*/ 2147483646 h 54"/>
                  <a:gd name="T24" fmla="*/ 2147483646 w 9"/>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54">
                    <a:moveTo>
                      <a:pt x="2" y="0"/>
                    </a:moveTo>
                    <a:cubicBezTo>
                      <a:pt x="2" y="0"/>
                      <a:pt x="2" y="0"/>
                      <a:pt x="2" y="0"/>
                    </a:cubicBezTo>
                    <a:cubicBezTo>
                      <a:pt x="1" y="1"/>
                      <a:pt x="0" y="2"/>
                      <a:pt x="0" y="2"/>
                    </a:cubicBezTo>
                    <a:cubicBezTo>
                      <a:pt x="0" y="3"/>
                      <a:pt x="1" y="5"/>
                      <a:pt x="1" y="6"/>
                    </a:cubicBezTo>
                    <a:cubicBezTo>
                      <a:pt x="1" y="7"/>
                      <a:pt x="0" y="21"/>
                      <a:pt x="0" y="32"/>
                    </a:cubicBezTo>
                    <a:cubicBezTo>
                      <a:pt x="0" y="32"/>
                      <a:pt x="0" y="48"/>
                      <a:pt x="1" y="49"/>
                    </a:cubicBezTo>
                    <a:cubicBezTo>
                      <a:pt x="1" y="50"/>
                      <a:pt x="4" y="54"/>
                      <a:pt x="5" y="54"/>
                    </a:cubicBezTo>
                    <a:cubicBezTo>
                      <a:pt x="5" y="54"/>
                      <a:pt x="5" y="54"/>
                      <a:pt x="5" y="54"/>
                    </a:cubicBezTo>
                    <a:cubicBezTo>
                      <a:pt x="6" y="53"/>
                      <a:pt x="9" y="48"/>
                      <a:pt x="9" y="47"/>
                    </a:cubicBezTo>
                    <a:cubicBezTo>
                      <a:pt x="9" y="45"/>
                      <a:pt x="7" y="22"/>
                      <a:pt x="7" y="20"/>
                    </a:cubicBezTo>
                    <a:cubicBezTo>
                      <a:pt x="7" y="17"/>
                      <a:pt x="4" y="6"/>
                      <a:pt x="4" y="6"/>
                    </a:cubicBezTo>
                    <a:cubicBezTo>
                      <a:pt x="4" y="6"/>
                      <a:pt x="5" y="2"/>
                      <a:pt x="4" y="2"/>
                    </a:cubicBezTo>
                    <a:cubicBezTo>
                      <a:pt x="4" y="1"/>
                      <a:pt x="3" y="0"/>
                      <a:pt x="2" y="0"/>
                    </a:cubicBez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7665" name="组合 3"/>
            <p:cNvGrpSpPr/>
            <p:nvPr/>
          </p:nvGrpSpPr>
          <p:grpSpPr bwMode="auto">
            <a:xfrm>
              <a:off x="574784" y="930526"/>
              <a:ext cx="3351634" cy="5102207"/>
              <a:chOff x="877828" y="797233"/>
              <a:chExt cx="3618575" cy="5508572"/>
            </a:xfrm>
          </p:grpSpPr>
          <p:grpSp>
            <p:nvGrpSpPr>
              <p:cNvPr id="27666" name="组合 4"/>
              <p:cNvGrpSpPr/>
              <p:nvPr/>
            </p:nvGrpSpPr>
            <p:grpSpPr bwMode="auto">
              <a:xfrm>
                <a:off x="877828" y="797233"/>
                <a:ext cx="2672764" cy="5508572"/>
                <a:chOff x="5580582" y="458788"/>
                <a:chExt cx="2898775" cy="5974382"/>
              </a:xfrm>
            </p:grpSpPr>
            <p:grpSp>
              <p:nvGrpSpPr>
                <p:cNvPr id="27725" name="组合 43"/>
                <p:cNvGrpSpPr/>
                <p:nvPr/>
              </p:nvGrpSpPr>
              <p:grpSpPr bwMode="auto">
                <a:xfrm>
                  <a:off x="5821883" y="3642345"/>
                  <a:ext cx="2365375" cy="2790825"/>
                  <a:chOff x="5829300" y="3662363"/>
                  <a:chExt cx="2365375" cy="2790825"/>
                </a:xfrm>
              </p:grpSpPr>
              <p:sp>
                <p:nvSpPr>
                  <p:cNvPr id="27811" name="AutoShape 146"/>
                  <p:cNvSpPr>
                    <a:spLocks noChangeAspect="1" noChangeArrowheads="1" noTextEdit="1"/>
                  </p:cNvSpPr>
                  <p:nvPr/>
                </p:nvSpPr>
                <p:spPr bwMode="auto">
                  <a:xfrm>
                    <a:off x="5829300" y="3665538"/>
                    <a:ext cx="2362200"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7" name="Freeform 148"/>
                  <p:cNvSpPr/>
                  <p:nvPr/>
                </p:nvSpPr>
                <p:spPr bwMode="auto">
                  <a:xfrm>
                    <a:off x="7426325" y="3703638"/>
                    <a:ext cx="303213" cy="2746375"/>
                  </a:xfrm>
                  <a:custGeom>
                    <a:avLst/>
                    <a:gdLst>
                      <a:gd name="T0" fmla="*/ 81 w 81"/>
                      <a:gd name="T1" fmla="*/ 733 h 733"/>
                      <a:gd name="T2" fmla="*/ 11 w 81"/>
                      <a:gd name="T3" fmla="*/ 668 h 733"/>
                      <a:gd name="T4" fmla="*/ 2 w 81"/>
                      <a:gd name="T5" fmla="*/ 0 h 733"/>
                      <a:gd name="T6" fmla="*/ 61 w 81"/>
                      <a:gd name="T7" fmla="*/ 32 h 733"/>
                      <a:gd name="T8" fmla="*/ 81 w 81"/>
                      <a:gd name="T9" fmla="*/ 733 h 733"/>
                    </a:gdLst>
                    <a:ahLst/>
                    <a:cxnLst>
                      <a:cxn ang="0">
                        <a:pos x="T0" y="T1"/>
                      </a:cxn>
                      <a:cxn ang="0">
                        <a:pos x="T2" y="T3"/>
                      </a:cxn>
                      <a:cxn ang="0">
                        <a:pos x="T4" y="T5"/>
                      </a:cxn>
                      <a:cxn ang="0">
                        <a:pos x="T6" y="T7"/>
                      </a:cxn>
                      <a:cxn ang="0">
                        <a:pos x="T8" y="T9"/>
                      </a:cxn>
                    </a:cxnLst>
                    <a:rect l="0" t="0" r="r" b="b"/>
                    <a:pathLst>
                      <a:path w="81" h="733">
                        <a:moveTo>
                          <a:pt x="81" y="733"/>
                        </a:moveTo>
                        <a:cubicBezTo>
                          <a:pt x="57" y="711"/>
                          <a:pt x="34" y="689"/>
                          <a:pt x="11" y="668"/>
                        </a:cubicBezTo>
                        <a:cubicBezTo>
                          <a:pt x="3" y="447"/>
                          <a:pt x="0" y="224"/>
                          <a:pt x="2" y="0"/>
                        </a:cubicBezTo>
                        <a:cubicBezTo>
                          <a:pt x="22" y="11"/>
                          <a:pt x="41" y="21"/>
                          <a:pt x="61" y="32"/>
                        </a:cubicBezTo>
                        <a:cubicBezTo>
                          <a:pt x="58" y="267"/>
                          <a:pt x="66" y="502"/>
                          <a:pt x="81" y="733"/>
                        </a:cubicBezTo>
                        <a:close/>
                      </a:path>
                    </a:pathLst>
                  </a:custGeom>
                  <a:gradFill flip="none" rotWithShape="1">
                    <a:gsLst>
                      <a:gs pos="32000">
                        <a:srgbClr val="008CD5">
                          <a:alpha val="0"/>
                        </a:srgbClr>
                      </a:gs>
                      <a:gs pos="0">
                        <a:srgbClr val="00B0F0">
                          <a:alpha val="18000"/>
                        </a:srgbClr>
                      </a:gs>
                    </a:gsLst>
                    <a:lin ang="5400000" scaled="1"/>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8" name="Freeform 149"/>
                  <p:cNvSpPr/>
                  <p:nvPr/>
                </p:nvSpPr>
                <p:spPr bwMode="auto">
                  <a:xfrm>
                    <a:off x="7434087" y="3663037"/>
                    <a:ext cx="464776" cy="159862"/>
                  </a:xfrm>
                  <a:custGeom>
                    <a:avLst/>
                    <a:gdLst>
                      <a:gd name="T0" fmla="*/ 59 w 124"/>
                      <a:gd name="T1" fmla="*/ 43 h 43"/>
                      <a:gd name="T2" fmla="*/ 0 w 124"/>
                      <a:gd name="T3" fmla="*/ 11 h 43"/>
                      <a:gd name="T4" fmla="*/ 63 w 124"/>
                      <a:gd name="T5" fmla="*/ 0 h 43"/>
                      <a:gd name="T6" fmla="*/ 124 w 124"/>
                      <a:gd name="T7" fmla="*/ 30 h 43"/>
                      <a:gd name="T8" fmla="*/ 59 w 124"/>
                      <a:gd name="T9" fmla="*/ 43 h 43"/>
                    </a:gdLst>
                    <a:ahLst/>
                    <a:cxnLst>
                      <a:cxn ang="0">
                        <a:pos x="T0" y="T1"/>
                      </a:cxn>
                      <a:cxn ang="0">
                        <a:pos x="T2" y="T3"/>
                      </a:cxn>
                      <a:cxn ang="0">
                        <a:pos x="T4" y="T5"/>
                      </a:cxn>
                      <a:cxn ang="0">
                        <a:pos x="T6" y="T7"/>
                      </a:cxn>
                      <a:cxn ang="0">
                        <a:pos x="T8" y="T9"/>
                      </a:cxn>
                    </a:cxnLst>
                    <a:rect l="0" t="0" r="r" b="b"/>
                    <a:pathLst>
                      <a:path w="124" h="43">
                        <a:moveTo>
                          <a:pt x="59" y="43"/>
                        </a:moveTo>
                        <a:cubicBezTo>
                          <a:pt x="39" y="32"/>
                          <a:pt x="20" y="22"/>
                          <a:pt x="0" y="11"/>
                        </a:cubicBezTo>
                        <a:cubicBezTo>
                          <a:pt x="21" y="7"/>
                          <a:pt x="42" y="4"/>
                          <a:pt x="63" y="0"/>
                        </a:cubicBezTo>
                        <a:cubicBezTo>
                          <a:pt x="84" y="10"/>
                          <a:pt x="104" y="20"/>
                          <a:pt x="124" y="30"/>
                        </a:cubicBezTo>
                        <a:cubicBezTo>
                          <a:pt x="103" y="34"/>
                          <a:pt x="81" y="38"/>
                          <a:pt x="59" y="43"/>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9" name="Freeform 150"/>
                  <p:cNvSpPr/>
                  <p:nvPr/>
                </p:nvSpPr>
                <p:spPr bwMode="auto">
                  <a:xfrm>
                    <a:off x="7643813" y="3773488"/>
                    <a:ext cx="352425" cy="2676525"/>
                  </a:xfrm>
                  <a:custGeom>
                    <a:avLst/>
                    <a:gdLst>
                      <a:gd name="T0" fmla="*/ 68 w 94"/>
                      <a:gd name="T1" fmla="*/ 0 h 714"/>
                      <a:gd name="T2" fmla="*/ 94 w 94"/>
                      <a:gd name="T3" fmla="*/ 688 h 714"/>
                      <a:gd name="T4" fmla="*/ 23 w 94"/>
                      <a:gd name="T5" fmla="*/ 714 h 714"/>
                      <a:gd name="T6" fmla="*/ 3 w 94"/>
                      <a:gd name="T7" fmla="*/ 13 h 714"/>
                      <a:gd name="T8" fmla="*/ 68 w 94"/>
                      <a:gd name="T9" fmla="*/ 0 h 714"/>
                    </a:gdLst>
                    <a:ahLst/>
                    <a:cxnLst>
                      <a:cxn ang="0">
                        <a:pos x="T0" y="T1"/>
                      </a:cxn>
                      <a:cxn ang="0">
                        <a:pos x="T2" y="T3"/>
                      </a:cxn>
                      <a:cxn ang="0">
                        <a:pos x="T4" y="T5"/>
                      </a:cxn>
                      <a:cxn ang="0">
                        <a:pos x="T6" y="T7"/>
                      </a:cxn>
                      <a:cxn ang="0">
                        <a:pos x="T8" y="T9"/>
                      </a:cxn>
                    </a:cxnLst>
                    <a:rect l="0" t="0" r="r" b="b"/>
                    <a:pathLst>
                      <a:path w="94" h="714">
                        <a:moveTo>
                          <a:pt x="68" y="0"/>
                        </a:moveTo>
                        <a:cubicBezTo>
                          <a:pt x="64" y="231"/>
                          <a:pt x="75" y="461"/>
                          <a:pt x="94" y="688"/>
                        </a:cubicBezTo>
                        <a:cubicBezTo>
                          <a:pt x="71" y="696"/>
                          <a:pt x="47" y="705"/>
                          <a:pt x="23" y="714"/>
                        </a:cubicBezTo>
                        <a:cubicBezTo>
                          <a:pt x="8" y="483"/>
                          <a:pt x="0" y="248"/>
                          <a:pt x="3" y="13"/>
                        </a:cubicBezTo>
                        <a:cubicBezTo>
                          <a:pt x="25" y="8"/>
                          <a:pt x="47" y="4"/>
                          <a:pt x="68"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0" name="Freeform 151"/>
                  <p:cNvSpPr/>
                  <p:nvPr/>
                </p:nvSpPr>
                <p:spPr bwMode="auto">
                  <a:xfrm>
                    <a:off x="7145338" y="3751263"/>
                    <a:ext cx="239713" cy="2360613"/>
                  </a:xfrm>
                  <a:custGeom>
                    <a:avLst/>
                    <a:gdLst>
                      <a:gd name="T0" fmla="*/ 64 w 64"/>
                      <a:gd name="T1" fmla="*/ 630 h 630"/>
                      <a:gd name="T2" fmla="*/ 2 w 64"/>
                      <a:gd name="T3" fmla="*/ 567 h 630"/>
                      <a:gd name="T4" fmla="*/ 2 w 64"/>
                      <a:gd name="T5" fmla="*/ 0 h 630"/>
                      <a:gd name="T6" fmla="*/ 57 w 64"/>
                      <a:gd name="T7" fmla="*/ 33 h 630"/>
                      <a:gd name="T8" fmla="*/ 64 w 64"/>
                      <a:gd name="T9" fmla="*/ 630 h 630"/>
                    </a:gdLst>
                    <a:ahLst/>
                    <a:cxnLst>
                      <a:cxn ang="0">
                        <a:pos x="T0" y="T1"/>
                      </a:cxn>
                      <a:cxn ang="0">
                        <a:pos x="T2" y="T3"/>
                      </a:cxn>
                      <a:cxn ang="0">
                        <a:pos x="T4" y="T5"/>
                      </a:cxn>
                      <a:cxn ang="0">
                        <a:pos x="T6" y="T7"/>
                      </a:cxn>
                      <a:cxn ang="0">
                        <a:pos x="T8" y="T9"/>
                      </a:cxn>
                    </a:cxnLst>
                    <a:rect l="0" t="0" r="r" b="b"/>
                    <a:pathLst>
                      <a:path w="64" h="630">
                        <a:moveTo>
                          <a:pt x="64" y="630"/>
                        </a:moveTo>
                        <a:cubicBezTo>
                          <a:pt x="42" y="609"/>
                          <a:pt x="22" y="588"/>
                          <a:pt x="2" y="567"/>
                        </a:cubicBezTo>
                        <a:cubicBezTo>
                          <a:pt x="1" y="379"/>
                          <a:pt x="0" y="190"/>
                          <a:pt x="2" y="0"/>
                        </a:cubicBezTo>
                        <a:cubicBezTo>
                          <a:pt x="20" y="11"/>
                          <a:pt x="38" y="22"/>
                          <a:pt x="57" y="33"/>
                        </a:cubicBezTo>
                        <a:cubicBezTo>
                          <a:pt x="55" y="234"/>
                          <a:pt x="58" y="433"/>
                          <a:pt x="64" y="63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1" name="Freeform 152"/>
                  <p:cNvSpPr/>
                  <p:nvPr/>
                </p:nvSpPr>
                <p:spPr bwMode="auto">
                  <a:xfrm>
                    <a:off x="7153362" y="3711368"/>
                    <a:ext cx="464776" cy="163580"/>
                  </a:xfrm>
                  <a:custGeom>
                    <a:avLst/>
                    <a:gdLst>
                      <a:gd name="T0" fmla="*/ 55 w 124"/>
                      <a:gd name="T1" fmla="*/ 44 h 44"/>
                      <a:gd name="T2" fmla="*/ 0 w 124"/>
                      <a:gd name="T3" fmla="*/ 11 h 44"/>
                      <a:gd name="T4" fmla="*/ 66 w 124"/>
                      <a:gd name="T5" fmla="*/ 0 h 44"/>
                      <a:gd name="T6" fmla="*/ 124 w 124"/>
                      <a:gd name="T7" fmla="*/ 31 h 44"/>
                      <a:gd name="T8" fmla="*/ 55 w 124"/>
                      <a:gd name="T9" fmla="*/ 44 h 44"/>
                    </a:gdLst>
                    <a:ahLst/>
                    <a:cxnLst>
                      <a:cxn ang="0">
                        <a:pos x="T0" y="T1"/>
                      </a:cxn>
                      <a:cxn ang="0">
                        <a:pos x="T2" y="T3"/>
                      </a:cxn>
                      <a:cxn ang="0">
                        <a:pos x="T4" y="T5"/>
                      </a:cxn>
                      <a:cxn ang="0">
                        <a:pos x="T6" y="T7"/>
                      </a:cxn>
                      <a:cxn ang="0">
                        <a:pos x="T8" y="T9"/>
                      </a:cxn>
                    </a:cxnLst>
                    <a:rect l="0" t="0" r="r" b="b"/>
                    <a:pathLst>
                      <a:path w="124" h="44">
                        <a:moveTo>
                          <a:pt x="55" y="44"/>
                        </a:moveTo>
                        <a:cubicBezTo>
                          <a:pt x="36" y="33"/>
                          <a:pt x="18" y="22"/>
                          <a:pt x="0" y="11"/>
                        </a:cubicBezTo>
                        <a:cubicBezTo>
                          <a:pt x="22" y="7"/>
                          <a:pt x="44" y="3"/>
                          <a:pt x="66" y="0"/>
                        </a:cubicBezTo>
                        <a:cubicBezTo>
                          <a:pt x="86" y="10"/>
                          <a:pt x="105" y="21"/>
                          <a:pt x="124" y="31"/>
                        </a:cubicBezTo>
                        <a:cubicBezTo>
                          <a:pt x="101" y="36"/>
                          <a:pt x="78" y="40"/>
                          <a:pt x="55" y="44"/>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2" name="Freeform 153"/>
                  <p:cNvSpPr/>
                  <p:nvPr/>
                </p:nvSpPr>
                <p:spPr bwMode="auto">
                  <a:xfrm>
                    <a:off x="7351713" y="3825876"/>
                    <a:ext cx="314325" cy="2286000"/>
                  </a:xfrm>
                  <a:custGeom>
                    <a:avLst/>
                    <a:gdLst>
                      <a:gd name="T0" fmla="*/ 71 w 84"/>
                      <a:gd name="T1" fmla="*/ 0 h 610"/>
                      <a:gd name="T2" fmla="*/ 84 w 84"/>
                      <a:gd name="T3" fmla="*/ 585 h 610"/>
                      <a:gd name="T4" fmla="*/ 9 w 84"/>
                      <a:gd name="T5" fmla="*/ 610 h 610"/>
                      <a:gd name="T6" fmla="*/ 2 w 84"/>
                      <a:gd name="T7" fmla="*/ 13 h 610"/>
                      <a:gd name="T8" fmla="*/ 71 w 84"/>
                      <a:gd name="T9" fmla="*/ 0 h 610"/>
                    </a:gdLst>
                    <a:ahLst/>
                    <a:cxnLst>
                      <a:cxn ang="0">
                        <a:pos x="T0" y="T1"/>
                      </a:cxn>
                      <a:cxn ang="0">
                        <a:pos x="T2" y="T3"/>
                      </a:cxn>
                      <a:cxn ang="0">
                        <a:pos x="T4" y="T5"/>
                      </a:cxn>
                      <a:cxn ang="0">
                        <a:pos x="T6" y="T7"/>
                      </a:cxn>
                      <a:cxn ang="0">
                        <a:pos x="T8" y="T9"/>
                      </a:cxn>
                    </a:cxnLst>
                    <a:rect l="0" t="0" r="r" b="b"/>
                    <a:pathLst>
                      <a:path w="84" h="610">
                        <a:moveTo>
                          <a:pt x="71" y="0"/>
                        </a:moveTo>
                        <a:cubicBezTo>
                          <a:pt x="69" y="196"/>
                          <a:pt x="74" y="392"/>
                          <a:pt x="84" y="585"/>
                        </a:cubicBezTo>
                        <a:cubicBezTo>
                          <a:pt x="59" y="593"/>
                          <a:pt x="34" y="602"/>
                          <a:pt x="9" y="610"/>
                        </a:cubicBezTo>
                        <a:cubicBezTo>
                          <a:pt x="3" y="413"/>
                          <a:pt x="0" y="214"/>
                          <a:pt x="2" y="13"/>
                        </a:cubicBezTo>
                        <a:cubicBezTo>
                          <a:pt x="25" y="9"/>
                          <a:pt x="48" y="5"/>
                          <a:pt x="71"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3" name="Freeform 154"/>
                  <p:cNvSpPr/>
                  <p:nvPr/>
                </p:nvSpPr>
                <p:spPr bwMode="auto">
                  <a:xfrm>
                    <a:off x="6834188" y="3803651"/>
                    <a:ext cx="209550" cy="1982788"/>
                  </a:xfrm>
                  <a:custGeom>
                    <a:avLst/>
                    <a:gdLst>
                      <a:gd name="T0" fmla="*/ 54 w 56"/>
                      <a:gd name="T1" fmla="*/ 529 h 529"/>
                      <a:gd name="T2" fmla="*/ 0 w 56"/>
                      <a:gd name="T3" fmla="*/ 468 h 529"/>
                      <a:gd name="T4" fmla="*/ 5 w 56"/>
                      <a:gd name="T5" fmla="*/ 0 h 529"/>
                      <a:gd name="T6" fmla="*/ 56 w 56"/>
                      <a:gd name="T7" fmla="*/ 35 h 529"/>
                      <a:gd name="T8" fmla="*/ 54 w 56"/>
                      <a:gd name="T9" fmla="*/ 529 h 529"/>
                    </a:gdLst>
                    <a:ahLst/>
                    <a:cxnLst>
                      <a:cxn ang="0">
                        <a:pos x="T0" y="T1"/>
                      </a:cxn>
                      <a:cxn ang="0">
                        <a:pos x="T2" y="T3"/>
                      </a:cxn>
                      <a:cxn ang="0">
                        <a:pos x="T4" y="T5"/>
                      </a:cxn>
                      <a:cxn ang="0">
                        <a:pos x="T6" y="T7"/>
                      </a:cxn>
                      <a:cxn ang="0">
                        <a:pos x="T8" y="T9"/>
                      </a:cxn>
                    </a:cxnLst>
                    <a:rect l="0" t="0" r="r" b="b"/>
                    <a:pathLst>
                      <a:path w="56" h="529">
                        <a:moveTo>
                          <a:pt x="54" y="529"/>
                        </a:moveTo>
                        <a:cubicBezTo>
                          <a:pt x="36" y="509"/>
                          <a:pt x="18" y="488"/>
                          <a:pt x="0" y="468"/>
                        </a:cubicBezTo>
                        <a:cubicBezTo>
                          <a:pt x="3" y="313"/>
                          <a:pt x="4" y="157"/>
                          <a:pt x="5" y="0"/>
                        </a:cubicBezTo>
                        <a:cubicBezTo>
                          <a:pt x="22" y="12"/>
                          <a:pt x="39" y="23"/>
                          <a:pt x="56" y="35"/>
                        </a:cubicBezTo>
                        <a:cubicBezTo>
                          <a:pt x="55" y="201"/>
                          <a:pt x="55" y="366"/>
                          <a:pt x="54" y="529"/>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4" name="Freeform 155"/>
                  <p:cNvSpPr/>
                  <p:nvPr/>
                </p:nvSpPr>
                <p:spPr bwMode="auto">
                  <a:xfrm>
                    <a:off x="6854048" y="3759698"/>
                    <a:ext cx="466634" cy="176591"/>
                  </a:xfrm>
                  <a:custGeom>
                    <a:avLst/>
                    <a:gdLst>
                      <a:gd name="T0" fmla="*/ 51 w 125"/>
                      <a:gd name="T1" fmla="*/ 47 h 47"/>
                      <a:gd name="T2" fmla="*/ 0 w 125"/>
                      <a:gd name="T3" fmla="*/ 12 h 47"/>
                      <a:gd name="T4" fmla="*/ 70 w 125"/>
                      <a:gd name="T5" fmla="*/ 0 h 47"/>
                      <a:gd name="T6" fmla="*/ 125 w 125"/>
                      <a:gd name="T7" fmla="*/ 33 h 47"/>
                      <a:gd name="T8" fmla="*/ 51 w 125"/>
                      <a:gd name="T9" fmla="*/ 47 h 47"/>
                    </a:gdLst>
                    <a:ahLst/>
                    <a:cxnLst>
                      <a:cxn ang="0">
                        <a:pos x="T0" y="T1"/>
                      </a:cxn>
                      <a:cxn ang="0">
                        <a:pos x="T2" y="T3"/>
                      </a:cxn>
                      <a:cxn ang="0">
                        <a:pos x="T4" y="T5"/>
                      </a:cxn>
                      <a:cxn ang="0">
                        <a:pos x="T6" y="T7"/>
                      </a:cxn>
                      <a:cxn ang="0">
                        <a:pos x="T8" y="T9"/>
                      </a:cxn>
                    </a:cxnLst>
                    <a:rect l="0" t="0" r="r" b="b"/>
                    <a:pathLst>
                      <a:path w="125" h="47">
                        <a:moveTo>
                          <a:pt x="51" y="47"/>
                        </a:moveTo>
                        <a:cubicBezTo>
                          <a:pt x="34" y="35"/>
                          <a:pt x="17" y="24"/>
                          <a:pt x="0" y="12"/>
                        </a:cubicBezTo>
                        <a:cubicBezTo>
                          <a:pt x="23" y="8"/>
                          <a:pt x="47" y="4"/>
                          <a:pt x="70" y="0"/>
                        </a:cubicBezTo>
                        <a:cubicBezTo>
                          <a:pt x="88" y="11"/>
                          <a:pt x="106" y="22"/>
                          <a:pt x="125" y="33"/>
                        </a:cubicBezTo>
                        <a:cubicBezTo>
                          <a:pt x="100" y="38"/>
                          <a:pt x="75" y="43"/>
                          <a:pt x="51" y="47"/>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5" name="Freeform 156"/>
                  <p:cNvSpPr/>
                  <p:nvPr/>
                </p:nvSpPr>
                <p:spPr bwMode="auto">
                  <a:xfrm>
                    <a:off x="6889750" y="3883026"/>
                    <a:ext cx="295275" cy="1903413"/>
                  </a:xfrm>
                  <a:custGeom>
                    <a:avLst/>
                    <a:gdLst>
                      <a:gd name="T0" fmla="*/ 76 w 79"/>
                      <a:gd name="T1" fmla="*/ 0 h 508"/>
                      <a:gd name="T2" fmla="*/ 79 w 79"/>
                      <a:gd name="T3" fmla="*/ 484 h 508"/>
                      <a:gd name="T4" fmla="*/ 0 w 79"/>
                      <a:gd name="T5" fmla="*/ 508 h 508"/>
                      <a:gd name="T6" fmla="*/ 2 w 79"/>
                      <a:gd name="T7" fmla="*/ 14 h 508"/>
                      <a:gd name="T8" fmla="*/ 76 w 79"/>
                      <a:gd name="T9" fmla="*/ 0 h 508"/>
                    </a:gdLst>
                    <a:ahLst/>
                    <a:cxnLst>
                      <a:cxn ang="0">
                        <a:pos x="T0" y="T1"/>
                      </a:cxn>
                      <a:cxn ang="0">
                        <a:pos x="T2" y="T3"/>
                      </a:cxn>
                      <a:cxn ang="0">
                        <a:pos x="T4" y="T5"/>
                      </a:cxn>
                      <a:cxn ang="0">
                        <a:pos x="T6" y="T7"/>
                      </a:cxn>
                      <a:cxn ang="0">
                        <a:pos x="T8" y="T9"/>
                      </a:cxn>
                    </a:cxnLst>
                    <a:rect l="0" t="0" r="r" b="b"/>
                    <a:pathLst>
                      <a:path w="79" h="508">
                        <a:moveTo>
                          <a:pt x="76" y="0"/>
                        </a:moveTo>
                        <a:cubicBezTo>
                          <a:pt x="75" y="162"/>
                          <a:pt x="76" y="324"/>
                          <a:pt x="79" y="484"/>
                        </a:cubicBezTo>
                        <a:cubicBezTo>
                          <a:pt x="53" y="492"/>
                          <a:pt x="27" y="500"/>
                          <a:pt x="0" y="508"/>
                        </a:cubicBezTo>
                        <a:cubicBezTo>
                          <a:pt x="1" y="345"/>
                          <a:pt x="1" y="180"/>
                          <a:pt x="2" y="14"/>
                        </a:cubicBezTo>
                        <a:cubicBezTo>
                          <a:pt x="26" y="10"/>
                          <a:pt x="51" y="5"/>
                          <a:pt x="76"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6" name="Freeform 157"/>
                  <p:cNvSpPr/>
                  <p:nvPr/>
                </p:nvSpPr>
                <p:spPr bwMode="auto">
                  <a:xfrm>
                    <a:off x="6515100" y="3860801"/>
                    <a:ext cx="192088" cy="1498600"/>
                  </a:xfrm>
                  <a:custGeom>
                    <a:avLst/>
                    <a:gdLst>
                      <a:gd name="T0" fmla="*/ 46 w 51"/>
                      <a:gd name="T1" fmla="*/ 400 h 400"/>
                      <a:gd name="T2" fmla="*/ 0 w 51"/>
                      <a:gd name="T3" fmla="*/ 342 h 400"/>
                      <a:gd name="T4" fmla="*/ 5 w 51"/>
                      <a:gd name="T5" fmla="*/ 0 h 400"/>
                      <a:gd name="T6" fmla="*/ 51 w 51"/>
                      <a:gd name="T7" fmla="*/ 37 h 400"/>
                      <a:gd name="T8" fmla="*/ 46 w 51"/>
                      <a:gd name="T9" fmla="*/ 400 h 400"/>
                    </a:gdLst>
                    <a:ahLst/>
                    <a:cxnLst>
                      <a:cxn ang="0">
                        <a:pos x="T0" y="T1"/>
                      </a:cxn>
                      <a:cxn ang="0">
                        <a:pos x="T2" y="T3"/>
                      </a:cxn>
                      <a:cxn ang="0">
                        <a:pos x="T4" y="T5"/>
                      </a:cxn>
                      <a:cxn ang="0">
                        <a:pos x="T6" y="T7"/>
                      </a:cxn>
                      <a:cxn ang="0">
                        <a:pos x="T8" y="T9"/>
                      </a:cxn>
                    </a:cxnLst>
                    <a:rect l="0" t="0" r="r" b="b"/>
                    <a:pathLst>
                      <a:path w="51" h="400">
                        <a:moveTo>
                          <a:pt x="46" y="400"/>
                        </a:moveTo>
                        <a:cubicBezTo>
                          <a:pt x="30" y="381"/>
                          <a:pt x="15" y="362"/>
                          <a:pt x="0" y="342"/>
                        </a:cubicBezTo>
                        <a:cubicBezTo>
                          <a:pt x="3" y="229"/>
                          <a:pt x="5" y="114"/>
                          <a:pt x="5" y="0"/>
                        </a:cubicBezTo>
                        <a:cubicBezTo>
                          <a:pt x="20" y="12"/>
                          <a:pt x="36" y="25"/>
                          <a:pt x="51" y="37"/>
                        </a:cubicBezTo>
                        <a:cubicBezTo>
                          <a:pt x="51" y="158"/>
                          <a:pt x="49" y="279"/>
                          <a:pt x="46" y="40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7" name="Freeform 158"/>
                  <p:cNvSpPr/>
                  <p:nvPr/>
                </p:nvSpPr>
                <p:spPr bwMode="auto">
                  <a:xfrm>
                    <a:off x="6534282" y="3811746"/>
                    <a:ext cx="468494" cy="187744"/>
                  </a:xfrm>
                  <a:custGeom>
                    <a:avLst/>
                    <a:gdLst>
                      <a:gd name="T0" fmla="*/ 46 w 125"/>
                      <a:gd name="T1" fmla="*/ 50 h 50"/>
                      <a:gd name="T2" fmla="*/ 0 w 125"/>
                      <a:gd name="T3" fmla="*/ 13 h 50"/>
                      <a:gd name="T4" fmla="*/ 74 w 125"/>
                      <a:gd name="T5" fmla="*/ 0 h 50"/>
                      <a:gd name="T6" fmla="*/ 125 w 125"/>
                      <a:gd name="T7" fmla="*/ 35 h 50"/>
                      <a:gd name="T8" fmla="*/ 46 w 125"/>
                      <a:gd name="T9" fmla="*/ 50 h 50"/>
                    </a:gdLst>
                    <a:ahLst/>
                    <a:cxnLst>
                      <a:cxn ang="0">
                        <a:pos x="T0" y="T1"/>
                      </a:cxn>
                      <a:cxn ang="0">
                        <a:pos x="T2" y="T3"/>
                      </a:cxn>
                      <a:cxn ang="0">
                        <a:pos x="T4" y="T5"/>
                      </a:cxn>
                      <a:cxn ang="0">
                        <a:pos x="T6" y="T7"/>
                      </a:cxn>
                      <a:cxn ang="0">
                        <a:pos x="T8" y="T9"/>
                      </a:cxn>
                    </a:cxnLst>
                    <a:rect l="0" t="0" r="r" b="b"/>
                    <a:pathLst>
                      <a:path w="125" h="50">
                        <a:moveTo>
                          <a:pt x="46" y="50"/>
                        </a:moveTo>
                        <a:cubicBezTo>
                          <a:pt x="31" y="38"/>
                          <a:pt x="15" y="25"/>
                          <a:pt x="0" y="13"/>
                        </a:cubicBezTo>
                        <a:cubicBezTo>
                          <a:pt x="25" y="8"/>
                          <a:pt x="50" y="4"/>
                          <a:pt x="74" y="0"/>
                        </a:cubicBezTo>
                        <a:cubicBezTo>
                          <a:pt x="91" y="12"/>
                          <a:pt x="108" y="23"/>
                          <a:pt x="125" y="35"/>
                        </a:cubicBezTo>
                        <a:cubicBezTo>
                          <a:pt x="99" y="40"/>
                          <a:pt x="72" y="45"/>
                          <a:pt x="46" y="50"/>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8" name="Freeform 159"/>
                  <p:cNvSpPr/>
                  <p:nvPr/>
                </p:nvSpPr>
                <p:spPr bwMode="auto">
                  <a:xfrm>
                    <a:off x="6883401" y="3943351"/>
                    <a:ext cx="314325" cy="1416050"/>
                  </a:xfrm>
                  <a:custGeom>
                    <a:avLst/>
                    <a:gdLst>
                      <a:gd name="T0" fmla="*/ 84 w 84"/>
                      <a:gd name="T1" fmla="*/ 0 h 378"/>
                      <a:gd name="T2" fmla="*/ 82 w 84"/>
                      <a:gd name="T3" fmla="*/ 355 h 378"/>
                      <a:gd name="T4" fmla="*/ 0 w 84"/>
                      <a:gd name="T5" fmla="*/ 378 h 378"/>
                      <a:gd name="T6" fmla="*/ 5 w 84"/>
                      <a:gd name="T7" fmla="*/ 15 h 378"/>
                      <a:gd name="T8" fmla="*/ 84 w 84"/>
                      <a:gd name="T9" fmla="*/ 0 h 378"/>
                    </a:gdLst>
                    <a:ahLst/>
                    <a:cxnLst>
                      <a:cxn ang="0">
                        <a:pos x="T0" y="T1"/>
                      </a:cxn>
                      <a:cxn ang="0">
                        <a:pos x="T2" y="T3"/>
                      </a:cxn>
                      <a:cxn ang="0">
                        <a:pos x="T4" y="T5"/>
                      </a:cxn>
                      <a:cxn ang="0">
                        <a:pos x="T6" y="T7"/>
                      </a:cxn>
                      <a:cxn ang="0">
                        <a:pos x="T8" y="T9"/>
                      </a:cxn>
                    </a:cxnLst>
                    <a:rect l="0" t="0" r="r" b="b"/>
                    <a:pathLst>
                      <a:path w="84" h="378">
                        <a:moveTo>
                          <a:pt x="84" y="0"/>
                        </a:moveTo>
                        <a:cubicBezTo>
                          <a:pt x="83" y="119"/>
                          <a:pt x="83" y="237"/>
                          <a:pt x="82" y="355"/>
                        </a:cubicBezTo>
                        <a:cubicBezTo>
                          <a:pt x="55" y="363"/>
                          <a:pt x="28" y="370"/>
                          <a:pt x="0" y="378"/>
                        </a:cubicBezTo>
                        <a:cubicBezTo>
                          <a:pt x="3" y="257"/>
                          <a:pt x="5" y="136"/>
                          <a:pt x="5" y="15"/>
                        </a:cubicBezTo>
                        <a:cubicBezTo>
                          <a:pt x="31" y="10"/>
                          <a:pt x="58" y="5"/>
                          <a:pt x="84" y="0"/>
                        </a:cubicBezTo>
                        <a:close/>
                      </a:path>
                    </a:pathLst>
                  </a:custGeom>
                  <a:gradFill>
                    <a:gsLst>
                      <a:gs pos="0">
                        <a:srgbClr val="00A0E4">
                          <a:alpha val="43000"/>
                        </a:srgbClr>
                      </a:gs>
                      <a:gs pos="40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29" name="Freeform 160"/>
                  <p:cNvSpPr/>
                  <p:nvPr/>
                </p:nvSpPr>
                <p:spPr bwMode="auto">
                  <a:xfrm>
                    <a:off x="6184900" y="3916363"/>
                    <a:ext cx="161925" cy="892175"/>
                  </a:xfrm>
                  <a:custGeom>
                    <a:avLst/>
                    <a:gdLst>
                      <a:gd name="T0" fmla="*/ 40 w 43"/>
                      <a:gd name="T1" fmla="*/ 238 h 238"/>
                      <a:gd name="T2" fmla="*/ 0 w 43"/>
                      <a:gd name="T3" fmla="*/ 186 h 238"/>
                      <a:gd name="T4" fmla="*/ 2 w 43"/>
                      <a:gd name="T5" fmla="*/ 0 h 238"/>
                      <a:gd name="T6" fmla="*/ 43 w 43"/>
                      <a:gd name="T7" fmla="*/ 40 h 238"/>
                      <a:gd name="T8" fmla="*/ 40 w 43"/>
                      <a:gd name="T9" fmla="*/ 238 h 238"/>
                    </a:gdLst>
                    <a:ahLst/>
                    <a:cxnLst>
                      <a:cxn ang="0">
                        <a:pos x="T0" y="T1"/>
                      </a:cxn>
                      <a:cxn ang="0">
                        <a:pos x="T2" y="T3"/>
                      </a:cxn>
                      <a:cxn ang="0">
                        <a:pos x="T4" y="T5"/>
                      </a:cxn>
                      <a:cxn ang="0">
                        <a:pos x="T6" y="T7"/>
                      </a:cxn>
                      <a:cxn ang="0">
                        <a:pos x="T8" y="T9"/>
                      </a:cxn>
                    </a:cxnLst>
                    <a:rect l="0" t="0" r="r" b="b"/>
                    <a:pathLst>
                      <a:path w="43" h="238">
                        <a:moveTo>
                          <a:pt x="40" y="238"/>
                        </a:moveTo>
                        <a:cubicBezTo>
                          <a:pt x="27" y="221"/>
                          <a:pt x="13" y="203"/>
                          <a:pt x="0" y="186"/>
                        </a:cubicBezTo>
                        <a:cubicBezTo>
                          <a:pt x="2" y="124"/>
                          <a:pt x="3" y="62"/>
                          <a:pt x="2" y="0"/>
                        </a:cubicBezTo>
                        <a:cubicBezTo>
                          <a:pt x="16" y="13"/>
                          <a:pt x="30" y="27"/>
                          <a:pt x="43" y="40"/>
                        </a:cubicBezTo>
                        <a:cubicBezTo>
                          <a:pt x="43" y="106"/>
                          <a:pt x="42" y="172"/>
                          <a:pt x="40" y="238"/>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0" name="Freeform 161"/>
                  <p:cNvSpPr/>
                  <p:nvPr/>
                </p:nvSpPr>
                <p:spPr bwMode="auto">
                  <a:xfrm>
                    <a:off x="6192207" y="3863795"/>
                    <a:ext cx="474070" cy="204475"/>
                  </a:xfrm>
                  <a:custGeom>
                    <a:avLst/>
                    <a:gdLst>
                      <a:gd name="T0" fmla="*/ 41 w 126"/>
                      <a:gd name="T1" fmla="*/ 54 h 54"/>
                      <a:gd name="T2" fmla="*/ 0 w 126"/>
                      <a:gd name="T3" fmla="*/ 14 h 54"/>
                      <a:gd name="T4" fmla="*/ 80 w 126"/>
                      <a:gd name="T5" fmla="*/ 0 h 54"/>
                      <a:gd name="T6" fmla="*/ 126 w 126"/>
                      <a:gd name="T7" fmla="*/ 38 h 54"/>
                      <a:gd name="T8" fmla="*/ 41 w 126"/>
                      <a:gd name="T9" fmla="*/ 54 h 54"/>
                    </a:gdLst>
                    <a:ahLst/>
                    <a:cxnLst>
                      <a:cxn ang="0">
                        <a:pos x="T0" y="T1"/>
                      </a:cxn>
                      <a:cxn ang="0">
                        <a:pos x="T2" y="T3"/>
                      </a:cxn>
                      <a:cxn ang="0">
                        <a:pos x="T4" y="T5"/>
                      </a:cxn>
                      <a:cxn ang="0">
                        <a:pos x="T6" y="T7"/>
                      </a:cxn>
                      <a:cxn ang="0">
                        <a:pos x="T8" y="T9"/>
                      </a:cxn>
                    </a:cxnLst>
                    <a:rect l="0" t="0" r="r" b="b"/>
                    <a:pathLst>
                      <a:path w="126" h="54">
                        <a:moveTo>
                          <a:pt x="41" y="54"/>
                        </a:moveTo>
                        <a:cubicBezTo>
                          <a:pt x="28" y="41"/>
                          <a:pt x="14" y="27"/>
                          <a:pt x="0" y="14"/>
                        </a:cubicBezTo>
                        <a:cubicBezTo>
                          <a:pt x="27" y="10"/>
                          <a:pt x="53" y="5"/>
                          <a:pt x="80" y="0"/>
                        </a:cubicBezTo>
                        <a:cubicBezTo>
                          <a:pt x="95" y="13"/>
                          <a:pt x="110" y="26"/>
                          <a:pt x="126" y="38"/>
                        </a:cubicBezTo>
                        <a:cubicBezTo>
                          <a:pt x="98" y="43"/>
                          <a:pt x="69" y="49"/>
                          <a:pt x="41" y="54"/>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1" name="Freeform 162"/>
                  <p:cNvSpPr/>
                  <p:nvPr/>
                </p:nvSpPr>
                <p:spPr bwMode="auto">
                  <a:xfrm>
                    <a:off x="6335713" y="4006851"/>
                    <a:ext cx="330200" cy="801688"/>
                  </a:xfrm>
                  <a:custGeom>
                    <a:avLst/>
                    <a:gdLst>
                      <a:gd name="T0" fmla="*/ 88 w 88"/>
                      <a:gd name="T1" fmla="*/ 0 h 214"/>
                      <a:gd name="T2" fmla="*/ 86 w 88"/>
                      <a:gd name="T3" fmla="*/ 193 h 214"/>
                      <a:gd name="T4" fmla="*/ 0 w 88"/>
                      <a:gd name="T5" fmla="*/ 214 h 214"/>
                      <a:gd name="T6" fmla="*/ 3 w 88"/>
                      <a:gd name="T7" fmla="*/ 16 h 214"/>
                      <a:gd name="T8" fmla="*/ 88 w 88"/>
                      <a:gd name="T9" fmla="*/ 0 h 214"/>
                    </a:gdLst>
                    <a:ahLst/>
                    <a:cxnLst>
                      <a:cxn ang="0">
                        <a:pos x="T0" y="T1"/>
                      </a:cxn>
                      <a:cxn ang="0">
                        <a:pos x="T2" y="T3"/>
                      </a:cxn>
                      <a:cxn ang="0">
                        <a:pos x="T4" y="T5"/>
                      </a:cxn>
                      <a:cxn ang="0">
                        <a:pos x="T6" y="T7"/>
                      </a:cxn>
                      <a:cxn ang="0">
                        <a:pos x="T8" y="T9"/>
                      </a:cxn>
                    </a:cxnLst>
                    <a:rect l="0" t="0" r="r" b="b"/>
                    <a:pathLst>
                      <a:path w="88" h="214">
                        <a:moveTo>
                          <a:pt x="88" y="0"/>
                        </a:moveTo>
                        <a:cubicBezTo>
                          <a:pt x="87" y="65"/>
                          <a:pt x="87" y="129"/>
                          <a:pt x="86" y="193"/>
                        </a:cubicBezTo>
                        <a:cubicBezTo>
                          <a:pt x="57" y="200"/>
                          <a:pt x="29" y="207"/>
                          <a:pt x="0" y="214"/>
                        </a:cubicBezTo>
                        <a:cubicBezTo>
                          <a:pt x="2" y="148"/>
                          <a:pt x="3" y="82"/>
                          <a:pt x="3" y="16"/>
                        </a:cubicBezTo>
                        <a:cubicBezTo>
                          <a:pt x="31" y="11"/>
                          <a:pt x="60" y="5"/>
                          <a:pt x="88" y="0"/>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2" name="Freeform 163"/>
                  <p:cNvSpPr/>
                  <p:nvPr/>
                </p:nvSpPr>
                <p:spPr bwMode="auto">
                  <a:xfrm>
                    <a:off x="5829300" y="3979863"/>
                    <a:ext cx="134938" cy="520700"/>
                  </a:xfrm>
                  <a:custGeom>
                    <a:avLst/>
                    <a:gdLst>
                      <a:gd name="T0" fmla="*/ 34 w 36"/>
                      <a:gd name="T1" fmla="*/ 139 h 139"/>
                      <a:gd name="T2" fmla="*/ 0 w 36"/>
                      <a:gd name="T3" fmla="*/ 91 h 139"/>
                      <a:gd name="T4" fmla="*/ 1 w 36"/>
                      <a:gd name="T5" fmla="*/ 0 h 139"/>
                      <a:gd name="T6" fmla="*/ 36 w 36"/>
                      <a:gd name="T7" fmla="*/ 42 h 139"/>
                      <a:gd name="T8" fmla="*/ 34 w 36"/>
                      <a:gd name="T9" fmla="*/ 139 h 139"/>
                    </a:gdLst>
                    <a:ahLst/>
                    <a:cxnLst>
                      <a:cxn ang="0">
                        <a:pos x="T0" y="T1"/>
                      </a:cxn>
                      <a:cxn ang="0">
                        <a:pos x="T2" y="T3"/>
                      </a:cxn>
                      <a:cxn ang="0">
                        <a:pos x="T4" y="T5"/>
                      </a:cxn>
                      <a:cxn ang="0">
                        <a:pos x="T6" y="T7"/>
                      </a:cxn>
                      <a:cxn ang="0">
                        <a:pos x="T8" y="T9"/>
                      </a:cxn>
                    </a:cxnLst>
                    <a:rect l="0" t="0" r="r" b="b"/>
                    <a:pathLst>
                      <a:path w="36" h="139">
                        <a:moveTo>
                          <a:pt x="34" y="139"/>
                        </a:moveTo>
                        <a:cubicBezTo>
                          <a:pt x="23" y="123"/>
                          <a:pt x="11" y="107"/>
                          <a:pt x="0" y="91"/>
                        </a:cubicBezTo>
                        <a:cubicBezTo>
                          <a:pt x="1" y="61"/>
                          <a:pt x="1" y="30"/>
                          <a:pt x="1" y="0"/>
                        </a:cubicBezTo>
                        <a:cubicBezTo>
                          <a:pt x="13" y="14"/>
                          <a:pt x="24" y="28"/>
                          <a:pt x="36" y="42"/>
                        </a:cubicBezTo>
                        <a:cubicBezTo>
                          <a:pt x="35" y="74"/>
                          <a:pt x="35" y="107"/>
                          <a:pt x="34" y="139"/>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3" name="Freeform 164"/>
                  <p:cNvSpPr/>
                  <p:nvPr/>
                </p:nvSpPr>
                <p:spPr bwMode="auto">
                  <a:xfrm>
                    <a:off x="5833400" y="3925136"/>
                    <a:ext cx="468494" cy="211910"/>
                  </a:xfrm>
                  <a:custGeom>
                    <a:avLst/>
                    <a:gdLst>
                      <a:gd name="T0" fmla="*/ 35 w 125"/>
                      <a:gd name="T1" fmla="*/ 57 h 57"/>
                      <a:gd name="T2" fmla="*/ 0 w 125"/>
                      <a:gd name="T3" fmla="*/ 15 h 57"/>
                      <a:gd name="T4" fmla="*/ 85 w 125"/>
                      <a:gd name="T5" fmla="*/ 0 h 57"/>
                      <a:gd name="T6" fmla="*/ 125 w 125"/>
                      <a:gd name="T7" fmla="*/ 40 h 57"/>
                      <a:gd name="T8" fmla="*/ 35 w 125"/>
                      <a:gd name="T9" fmla="*/ 57 h 57"/>
                    </a:gdLst>
                    <a:ahLst/>
                    <a:cxnLst>
                      <a:cxn ang="0">
                        <a:pos x="T0" y="T1"/>
                      </a:cxn>
                      <a:cxn ang="0">
                        <a:pos x="T2" y="T3"/>
                      </a:cxn>
                      <a:cxn ang="0">
                        <a:pos x="T4" y="T5"/>
                      </a:cxn>
                      <a:cxn ang="0">
                        <a:pos x="T6" y="T7"/>
                      </a:cxn>
                      <a:cxn ang="0">
                        <a:pos x="T8" y="T9"/>
                      </a:cxn>
                    </a:cxnLst>
                    <a:rect l="0" t="0" r="r" b="b"/>
                    <a:pathLst>
                      <a:path w="125" h="57">
                        <a:moveTo>
                          <a:pt x="35" y="57"/>
                        </a:moveTo>
                        <a:cubicBezTo>
                          <a:pt x="23" y="43"/>
                          <a:pt x="12" y="29"/>
                          <a:pt x="0" y="15"/>
                        </a:cubicBezTo>
                        <a:cubicBezTo>
                          <a:pt x="29" y="10"/>
                          <a:pt x="57" y="5"/>
                          <a:pt x="85" y="0"/>
                        </a:cubicBezTo>
                        <a:cubicBezTo>
                          <a:pt x="98" y="13"/>
                          <a:pt x="112" y="27"/>
                          <a:pt x="125" y="40"/>
                        </a:cubicBezTo>
                        <a:cubicBezTo>
                          <a:pt x="95" y="46"/>
                          <a:pt x="65" y="51"/>
                          <a:pt x="35" y="57"/>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4" name="Freeform 165"/>
                  <p:cNvSpPr/>
                  <p:nvPr/>
                </p:nvSpPr>
                <p:spPr bwMode="auto">
                  <a:xfrm>
                    <a:off x="5956300" y="4073526"/>
                    <a:ext cx="346075" cy="427038"/>
                  </a:xfrm>
                  <a:custGeom>
                    <a:avLst/>
                    <a:gdLst>
                      <a:gd name="T0" fmla="*/ 92 w 92"/>
                      <a:gd name="T1" fmla="*/ 0 h 114"/>
                      <a:gd name="T2" fmla="*/ 91 w 92"/>
                      <a:gd name="T3" fmla="*/ 95 h 114"/>
                      <a:gd name="T4" fmla="*/ 0 w 92"/>
                      <a:gd name="T5" fmla="*/ 114 h 114"/>
                      <a:gd name="T6" fmla="*/ 2 w 92"/>
                      <a:gd name="T7" fmla="*/ 17 h 114"/>
                      <a:gd name="T8" fmla="*/ 92 w 92"/>
                      <a:gd name="T9" fmla="*/ 0 h 114"/>
                    </a:gdLst>
                    <a:ahLst/>
                    <a:cxnLst>
                      <a:cxn ang="0">
                        <a:pos x="T0" y="T1"/>
                      </a:cxn>
                      <a:cxn ang="0">
                        <a:pos x="T2" y="T3"/>
                      </a:cxn>
                      <a:cxn ang="0">
                        <a:pos x="T4" y="T5"/>
                      </a:cxn>
                      <a:cxn ang="0">
                        <a:pos x="T6" y="T7"/>
                      </a:cxn>
                      <a:cxn ang="0">
                        <a:pos x="T8" y="T9"/>
                      </a:cxn>
                    </a:cxnLst>
                    <a:rect l="0" t="0" r="r" b="b"/>
                    <a:pathLst>
                      <a:path w="92" h="114">
                        <a:moveTo>
                          <a:pt x="92" y="0"/>
                        </a:moveTo>
                        <a:cubicBezTo>
                          <a:pt x="92" y="32"/>
                          <a:pt x="92" y="63"/>
                          <a:pt x="91" y="95"/>
                        </a:cubicBezTo>
                        <a:cubicBezTo>
                          <a:pt x="61" y="101"/>
                          <a:pt x="30" y="108"/>
                          <a:pt x="0" y="114"/>
                        </a:cubicBezTo>
                        <a:cubicBezTo>
                          <a:pt x="1" y="82"/>
                          <a:pt x="1" y="49"/>
                          <a:pt x="2" y="17"/>
                        </a:cubicBezTo>
                        <a:cubicBezTo>
                          <a:pt x="32" y="11"/>
                          <a:pt x="62" y="6"/>
                          <a:pt x="92" y="0"/>
                        </a:cubicBezTo>
                        <a:close/>
                      </a:path>
                    </a:pathLst>
                  </a:custGeom>
                  <a:gradFill>
                    <a:gsLst>
                      <a:gs pos="0">
                        <a:srgbClr val="00A0E4">
                          <a:alpha val="43000"/>
                        </a:srgbClr>
                      </a:gs>
                      <a:gs pos="72000">
                        <a:srgbClr val="00B0F0">
                          <a:alpha val="0"/>
                        </a:srgbClr>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35" name="Freeform 166"/>
                  <p:cNvSpPr/>
                  <p:nvPr/>
                </p:nvSpPr>
                <p:spPr bwMode="auto">
                  <a:xfrm>
                    <a:off x="7648575" y="3844926"/>
                    <a:ext cx="273050" cy="1547813"/>
                  </a:xfrm>
                  <a:custGeom>
                    <a:avLst/>
                    <a:gdLst>
                      <a:gd name="T0" fmla="*/ 73 w 73"/>
                      <a:gd name="T1" fmla="*/ 413 h 413"/>
                      <a:gd name="T2" fmla="*/ 9 w 73"/>
                      <a:gd name="T3" fmla="*/ 365 h 413"/>
                      <a:gd name="T4" fmla="*/ 0 w 73"/>
                      <a:gd name="T5" fmla="*/ 0 h 413"/>
                      <a:gd name="T6" fmla="*/ 58 w 73"/>
                      <a:gd name="T7" fmla="*/ 32 h 413"/>
                      <a:gd name="T8" fmla="*/ 73 w 73"/>
                      <a:gd name="T9" fmla="*/ 413 h 413"/>
                    </a:gdLst>
                    <a:ahLst/>
                    <a:cxnLst>
                      <a:cxn ang="0">
                        <a:pos x="T0" y="T1"/>
                      </a:cxn>
                      <a:cxn ang="0">
                        <a:pos x="T2" y="T3"/>
                      </a:cxn>
                      <a:cxn ang="0">
                        <a:pos x="T4" y="T5"/>
                      </a:cxn>
                      <a:cxn ang="0">
                        <a:pos x="T6" y="T7"/>
                      </a:cxn>
                      <a:cxn ang="0">
                        <a:pos x="T8" y="T9"/>
                      </a:cxn>
                    </a:cxnLst>
                    <a:rect l="0" t="0" r="r" b="b"/>
                    <a:pathLst>
                      <a:path w="73" h="413">
                        <a:moveTo>
                          <a:pt x="73" y="413"/>
                        </a:moveTo>
                        <a:cubicBezTo>
                          <a:pt x="51" y="397"/>
                          <a:pt x="30" y="381"/>
                          <a:pt x="9" y="365"/>
                        </a:cubicBezTo>
                        <a:cubicBezTo>
                          <a:pt x="3" y="244"/>
                          <a:pt x="0" y="122"/>
                          <a:pt x="0" y="0"/>
                        </a:cubicBezTo>
                        <a:cubicBezTo>
                          <a:pt x="19" y="11"/>
                          <a:pt x="38" y="22"/>
                          <a:pt x="58" y="32"/>
                        </a:cubicBezTo>
                        <a:cubicBezTo>
                          <a:pt x="59" y="160"/>
                          <a:pt x="64" y="287"/>
                          <a:pt x="73" y="413"/>
                        </a:cubicBezTo>
                        <a:close/>
                      </a:path>
                    </a:pathLst>
                  </a:custGeom>
                  <a:gradFill flip="none" rotWithShape="1">
                    <a:gsLst>
                      <a:gs pos="100000">
                        <a:srgbClr val="3F972C">
                          <a:alpha val="40000"/>
                        </a:srgbClr>
                      </a:gs>
                      <a:gs pos="57000">
                        <a:srgbClr val="19730F">
                          <a:alpha val="0"/>
                        </a:srgbClr>
                      </a:gs>
                    </a:gsLst>
                    <a:lin ang="162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57" name="Freeform 167"/>
                  <p:cNvSpPr/>
                  <p:nvPr/>
                </p:nvSpPr>
                <p:spPr bwMode="auto">
                  <a:xfrm>
                    <a:off x="7648575" y="3800476"/>
                    <a:ext cx="479425" cy="165100"/>
                  </a:xfrm>
                  <a:custGeom>
                    <a:avLst/>
                    <a:gdLst>
                      <a:gd name="T0" fmla="*/ 2147483646 w 128"/>
                      <a:gd name="T1" fmla="*/ 2147483646 h 44"/>
                      <a:gd name="T2" fmla="*/ 0 w 128"/>
                      <a:gd name="T3" fmla="*/ 2147483646 h 44"/>
                      <a:gd name="T4" fmla="*/ 2147483646 w 128"/>
                      <a:gd name="T5" fmla="*/ 0 h 44"/>
                      <a:gd name="T6" fmla="*/ 2147483646 w 128"/>
                      <a:gd name="T7" fmla="*/ 2147483646 h 44"/>
                      <a:gd name="T8" fmla="*/ 2147483646 w 128"/>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44">
                        <a:moveTo>
                          <a:pt x="58" y="44"/>
                        </a:moveTo>
                        <a:cubicBezTo>
                          <a:pt x="38" y="34"/>
                          <a:pt x="19" y="23"/>
                          <a:pt x="0" y="12"/>
                        </a:cubicBezTo>
                        <a:cubicBezTo>
                          <a:pt x="22" y="8"/>
                          <a:pt x="45" y="4"/>
                          <a:pt x="68" y="0"/>
                        </a:cubicBezTo>
                        <a:cubicBezTo>
                          <a:pt x="88" y="10"/>
                          <a:pt x="108" y="21"/>
                          <a:pt x="128" y="31"/>
                        </a:cubicBezTo>
                        <a:cubicBezTo>
                          <a:pt x="105" y="36"/>
                          <a:pt x="81" y="40"/>
                          <a:pt x="58" y="44"/>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37" name="Freeform 168"/>
                  <p:cNvSpPr/>
                  <p:nvPr/>
                </p:nvSpPr>
                <p:spPr bwMode="auto">
                  <a:xfrm>
                    <a:off x="7864475" y="3916363"/>
                    <a:ext cx="330200" cy="1476375"/>
                  </a:xfrm>
                  <a:custGeom>
                    <a:avLst/>
                    <a:gdLst>
                      <a:gd name="T0" fmla="*/ 70 w 88"/>
                      <a:gd name="T1" fmla="*/ 0 h 394"/>
                      <a:gd name="T2" fmla="*/ 88 w 88"/>
                      <a:gd name="T3" fmla="*/ 375 h 394"/>
                      <a:gd name="T4" fmla="*/ 15 w 88"/>
                      <a:gd name="T5" fmla="*/ 394 h 394"/>
                      <a:gd name="T6" fmla="*/ 0 w 88"/>
                      <a:gd name="T7" fmla="*/ 13 h 394"/>
                      <a:gd name="T8" fmla="*/ 70 w 88"/>
                      <a:gd name="T9" fmla="*/ 0 h 394"/>
                    </a:gdLst>
                    <a:ahLst/>
                    <a:cxnLst>
                      <a:cxn ang="0">
                        <a:pos x="T0" y="T1"/>
                      </a:cxn>
                      <a:cxn ang="0">
                        <a:pos x="T2" y="T3"/>
                      </a:cxn>
                      <a:cxn ang="0">
                        <a:pos x="T4" y="T5"/>
                      </a:cxn>
                      <a:cxn ang="0">
                        <a:pos x="T6" y="T7"/>
                      </a:cxn>
                      <a:cxn ang="0">
                        <a:pos x="T8" y="T9"/>
                      </a:cxn>
                    </a:cxnLst>
                    <a:rect l="0" t="0" r="r" b="b"/>
                    <a:pathLst>
                      <a:path w="88" h="394">
                        <a:moveTo>
                          <a:pt x="70" y="0"/>
                        </a:moveTo>
                        <a:cubicBezTo>
                          <a:pt x="71" y="126"/>
                          <a:pt x="77" y="250"/>
                          <a:pt x="88" y="375"/>
                        </a:cubicBezTo>
                        <a:cubicBezTo>
                          <a:pt x="64" y="381"/>
                          <a:pt x="39" y="387"/>
                          <a:pt x="15" y="394"/>
                        </a:cubicBezTo>
                        <a:cubicBezTo>
                          <a:pt x="6" y="268"/>
                          <a:pt x="1" y="141"/>
                          <a:pt x="0" y="13"/>
                        </a:cubicBezTo>
                        <a:cubicBezTo>
                          <a:pt x="23" y="9"/>
                          <a:pt x="47" y="5"/>
                          <a:pt x="70"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8" name="Freeform 169"/>
                  <p:cNvSpPr/>
                  <p:nvPr/>
                </p:nvSpPr>
                <p:spPr bwMode="auto">
                  <a:xfrm>
                    <a:off x="7343775" y="3897313"/>
                    <a:ext cx="236538" cy="1319213"/>
                  </a:xfrm>
                  <a:custGeom>
                    <a:avLst/>
                    <a:gdLst>
                      <a:gd name="T0" fmla="*/ 63 w 63"/>
                      <a:gd name="T1" fmla="*/ 352 h 352"/>
                      <a:gd name="T2" fmla="*/ 4 w 63"/>
                      <a:gd name="T3" fmla="*/ 305 h 352"/>
                      <a:gd name="T4" fmla="*/ 0 w 63"/>
                      <a:gd name="T5" fmla="*/ 0 h 352"/>
                      <a:gd name="T6" fmla="*/ 55 w 63"/>
                      <a:gd name="T7" fmla="*/ 34 h 352"/>
                      <a:gd name="T8" fmla="*/ 63 w 63"/>
                      <a:gd name="T9" fmla="*/ 352 h 352"/>
                    </a:gdLst>
                    <a:ahLst/>
                    <a:cxnLst>
                      <a:cxn ang="0">
                        <a:pos x="T0" y="T1"/>
                      </a:cxn>
                      <a:cxn ang="0">
                        <a:pos x="T2" y="T3"/>
                      </a:cxn>
                      <a:cxn ang="0">
                        <a:pos x="T4" y="T5"/>
                      </a:cxn>
                      <a:cxn ang="0">
                        <a:pos x="T6" y="T7"/>
                      </a:cxn>
                      <a:cxn ang="0">
                        <a:pos x="T8" y="T9"/>
                      </a:cxn>
                    </a:cxnLst>
                    <a:rect l="0" t="0" r="r" b="b"/>
                    <a:pathLst>
                      <a:path w="63" h="352">
                        <a:moveTo>
                          <a:pt x="63" y="352"/>
                        </a:moveTo>
                        <a:cubicBezTo>
                          <a:pt x="43" y="336"/>
                          <a:pt x="23" y="320"/>
                          <a:pt x="4" y="305"/>
                        </a:cubicBezTo>
                        <a:cubicBezTo>
                          <a:pt x="2" y="203"/>
                          <a:pt x="0" y="102"/>
                          <a:pt x="0" y="0"/>
                        </a:cubicBezTo>
                        <a:cubicBezTo>
                          <a:pt x="18" y="11"/>
                          <a:pt x="37" y="23"/>
                          <a:pt x="55" y="34"/>
                        </a:cubicBezTo>
                        <a:cubicBezTo>
                          <a:pt x="56" y="140"/>
                          <a:pt x="59" y="246"/>
                          <a:pt x="63" y="352"/>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64" name="Freeform 170"/>
                  <p:cNvSpPr/>
                  <p:nvPr/>
                </p:nvSpPr>
                <p:spPr bwMode="auto">
                  <a:xfrm>
                    <a:off x="7343775" y="3849688"/>
                    <a:ext cx="484188" cy="176213"/>
                  </a:xfrm>
                  <a:custGeom>
                    <a:avLst/>
                    <a:gdLst>
                      <a:gd name="T0" fmla="*/ 2147483646 w 129"/>
                      <a:gd name="T1" fmla="*/ 2147483646 h 47"/>
                      <a:gd name="T2" fmla="*/ 0 w 129"/>
                      <a:gd name="T3" fmla="*/ 2147483646 h 47"/>
                      <a:gd name="T4" fmla="*/ 2147483646 w 129"/>
                      <a:gd name="T5" fmla="*/ 0 h 47"/>
                      <a:gd name="T6" fmla="*/ 2147483646 w 129"/>
                      <a:gd name="T7" fmla="*/ 2147483646 h 47"/>
                      <a:gd name="T8" fmla="*/ 2147483646 w 129"/>
                      <a:gd name="T9" fmla="*/ 214748364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47">
                        <a:moveTo>
                          <a:pt x="55" y="47"/>
                        </a:moveTo>
                        <a:cubicBezTo>
                          <a:pt x="37" y="36"/>
                          <a:pt x="18" y="24"/>
                          <a:pt x="0" y="13"/>
                        </a:cubicBezTo>
                        <a:cubicBezTo>
                          <a:pt x="24" y="9"/>
                          <a:pt x="47" y="5"/>
                          <a:pt x="71" y="0"/>
                        </a:cubicBezTo>
                        <a:cubicBezTo>
                          <a:pt x="90" y="11"/>
                          <a:pt x="109" y="22"/>
                          <a:pt x="129" y="33"/>
                        </a:cubicBezTo>
                        <a:cubicBezTo>
                          <a:pt x="104" y="38"/>
                          <a:pt x="80" y="42"/>
                          <a:pt x="55" y="47"/>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40" name="Freeform 171"/>
                  <p:cNvSpPr/>
                  <p:nvPr/>
                </p:nvSpPr>
                <p:spPr bwMode="auto">
                  <a:xfrm>
                    <a:off x="7550150" y="3973513"/>
                    <a:ext cx="314325" cy="1243013"/>
                  </a:xfrm>
                  <a:custGeom>
                    <a:avLst/>
                    <a:gdLst>
                      <a:gd name="T0" fmla="*/ 74 w 84"/>
                      <a:gd name="T1" fmla="*/ 0 h 332"/>
                      <a:gd name="T2" fmla="*/ 84 w 84"/>
                      <a:gd name="T3" fmla="*/ 313 h 332"/>
                      <a:gd name="T4" fmla="*/ 8 w 84"/>
                      <a:gd name="T5" fmla="*/ 332 h 332"/>
                      <a:gd name="T6" fmla="*/ 0 w 84"/>
                      <a:gd name="T7" fmla="*/ 14 h 332"/>
                      <a:gd name="T8" fmla="*/ 74 w 84"/>
                      <a:gd name="T9" fmla="*/ 0 h 332"/>
                    </a:gdLst>
                    <a:ahLst/>
                    <a:cxnLst>
                      <a:cxn ang="0">
                        <a:pos x="T0" y="T1"/>
                      </a:cxn>
                      <a:cxn ang="0">
                        <a:pos x="T2" y="T3"/>
                      </a:cxn>
                      <a:cxn ang="0">
                        <a:pos x="T4" y="T5"/>
                      </a:cxn>
                      <a:cxn ang="0">
                        <a:pos x="T6" y="T7"/>
                      </a:cxn>
                      <a:cxn ang="0">
                        <a:pos x="T8" y="T9"/>
                      </a:cxn>
                    </a:cxnLst>
                    <a:rect l="0" t="0" r="r" b="b"/>
                    <a:pathLst>
                      <a:path w="84" h="332">
                        <a:moveTo>
                          <a:pt x="74" y="0"/>
                        </a:moveTo>
                        <a:cubicBezTo>
                          <a:pt x="75" y="105"/>
                          <a:pt x="78" y="209"/>
                          <a:pt x="84" y="313"/>
                        </a:cubicBezTo>
                        <a:cubicBezTo>
                          <a:pt x="59" y="319"/>
                          <a:pt x="34" y="325"/>
                          <a:pt x="8" y="332"/>
                        </a:cubicBezTo>
                        <a:cubicBezTo>
                          <a:pt x="4" y="226"/>
                          <a:pt x="1" y="120"/>
                          <a:pt x="0" y="14"/>
                        </a:cubicBezTo>
                        <a:cubicBezTo>
                          <a:pt x="25" y="9"/>
                          <a:pt x="49" y="5"/>
                          <a:pt x="74"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1" name="Freeform 172"/>
                  <p:cNvSpPr/>
                  <p:nvPr/>
                </p:nvSpPr>
                <p:spPr bwMode="auto">
                  <a:xfrm>
                    <a:off x="7024688" y="3954463"/>
                    <a:ext cx="206375" cy="1096963"/>
                  </a:xfrm>
                  <a:custGeom>
                    <a:avLst/>
                    <a:gdLst>
                      <a:gd name="T0" fmla="*/ 55 w 55"/>
                      <a:gd name="T1" fmla="*/ 293 h 293"/>
                      <a:gd name="T2" fmla="*/ 1 w 55"/>
                      <a:gd name="T3" fmla="*/ 247 h 293"/>
                      <a:gd name="T4" fmla="*/ 0 w 55"/>
                      <a:gd name="T5" fmla="*/ 0 h 293"/>
                      <a:gd name="T6" fmla="*/ 52 w 55"/>
                      <a:gd name="T7" fmla="*/ 35 h 293"/>
                      <a:gd name="T8" fmla="*/ 55 w 55"/>
                      <a:gd name="T9" fmla="*/ 293 h 293"/>
                    </a:gdLst>
                    <a:ahLst/>
                    <a:cxnLst>
                      <a:cxn ang="0">
                        <a:pos x="T0" y="T1"/>
                      </a:cxn>
                      <a:cxn ang="0">
                        <a:pos x="T2" y="T3"/>
                      </a:cxn>
                      <a:cxn ang="0">
                        <a:pos x="T4" y="T5"/>
                      </a:cxn>
                      <a:cxn ang="0">
                        <a:pos x="T6" y="T7"/>
                      </a:cxn>
                      <a:cxn ang="0">
                        <a:pos x="T8" y="T9"/>
                      </a:cxn>
                    </a:cxnLst>
                    <a:rect l="0" t="0" r="r" b="b"/>
                    <a:pathLst>
                      <a:path w="55" h="293">
                        <a:moveTo>
                          <a:pt x="55" y="293"/>
                        </a:moveTo>
                        <a:cubicBezTo>
                          <a:pt x="37" y="278"/>
                          <a:pt x="19" y="263"/>
                          <a:pt x="1" y="247"/>
                        </a:cubicBezTo>
                        <a:cubicBezTo>
                          <a:pt x="1" y="165"/>
                          <a:pt x="1" y="82"/>
                          <a:pt x="0" y="0"/>
                        </a:cubicBezTo>
                        <a:cubicBezTo>
                          <a:pt x="18" y="11"/>
                          <a:pt x="35" y="23"/>
                          <a:pt x="52" y="35"/>
                        </a:cubicBezTo>
                        <a:cubicBezTo>
                          <a:pt x="53" y="121"/>
                          <a:pt x="54" y="208"/>
                          <a:pt x="55" y="293"/>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71" name="Freeform 173"/>
                  <p:cNvSpPr/>
                  <p:nvPr/>
                </p:nvSpPr>
                <p:spPr bwMode="auto">
                  <a:xfrm>
                    <a:off x="7024688" y="3905251"/>
                    <a:ext cx="487363" cy="179388"/>
                  </a:xfrm>
                  <a:custGeom>
                    <a:avLst/>
                    <a:gdLst>
                      <a:gd name="T0" fmla="*/ 2147483646 w 130"/>
                      <a:gd name="T1" fmla="*/ 2147483646 h 48"/>
                      <a:gd name="T2" fmla="*/ 0 w 130"/>
                      <a:gd name="T3" fmla="*/ 2147483646 h 48"/>
                      <a:gd name="T4" fmla="*/ 2147483646 w 130"/>
                      <a:gd name="T5" fmla="*/ 0 h 48"/>
                      <a:gd name="T6" fmla="*/ 2147483646 w 130"/>
                      <a:gd name="T7" fmla="*/ 2147483646 h 48"/>
                      <a:gd name="T8" fmla="*/ 2147483646 w 130"/>
                      <a:gd name="T9" fmla="*/ 2147483646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8">
                        <a:moveTo>
                          <a:pt x="52" y="48"/>
                        </a:moveTo>
                        <a:cubicBezTo>
                          <a:pt x="35" y="36"/>
                          <a:pt x="18" y="24"/>
                          <a:pt x="0" y="13"/>
                        </a:cubicBezTo>
                        <a:cubicBezTo>
                          <a:pt x="25" y="8"/>
                          <a:pt x="50" y="4"/>
                          <a:pt x="75" y="0"/>
                        </a:cubicBezTo>
                        <a:cubicBezTo>
                          <a:pt x="93" y="11"/>
                          <a:pt x="111" y="22"/>
                          <a:pt x="130" y="34"/>
                        </a:cubicBezTo>
                        <a:cubicBezTo>
                          <a:pt x="104" y="39"/>
                          <a:pt x="78" y="43"/>
                          <a:pt x="52" y="48"/>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43" name="Freeform 174"/>
                  <p:cNvSpPr/>
                  <p:nvPr/>
                </p:nvSpPr>
                <p:spPr bwMode="auto">
                  <a:xfrm>
                    <a:off x="7219950" y="4032251"/>
                    <a:ext cx="311150" cy="1019175"/>
                  </a:xfrm>
                  <a:custGeom>
                    <a:avLst/>
                    <a:gdLst>
                      <a:gd name="T0" fmla="*/ 78 w 83"/>
                      <a:gd name="T1" fmla="*/ 0 h 272"/>
                      <a:gd name="T2" fmla="*/ 83 w 83"/>
                      <a:gd name="T3" fmla="*/ 254 h 272"/>
                      <a:gd name="T4" fmla="*/ 3 w 83"/>
                      <a:gd name="T5" fmla="*/ 272 h 272"/>
                      <a:gd name="T6" fmla="*/ 0 w 83"/>
                      <a:gd name="T7" fmla="*/ 14 h 272"/>
                      <a:gd name="T8" fmla="*/ 78 w 83"/>
                      <a:gd name="T9" fmla="*/ 0 h 272"/>
                    </a:gdLst>
                    <a:ahLst/>
                    <a:cxnLst>
                      <a:cxn ang="0">
                        <a:pos x="T0" y="T1"/>
                      </a:cxn>
                      <a:cxn ang="0">
                        <a:pos x="T2" y="T3"/>
                      </a:cxn>
                      <a:cxn ang="0">
                        <a:pos x="T4" y="T5"/>
                      </a:cxn>
                      <a:cxn ang="0">
                        <a:pos x="T6" y="T7"/>
                      </a:cxn>
                      <a:cxn ang="0">
                        <a:pos x="T8" y="T9"/>
                      </a:cxn>
                    </a:cxnLst>
                    <a:rect l="0" t="0" r="r" b="b"/>
                    <a:pathLst>
                      <a:path w="83" h="272">
                        <a:moveTo>
                          <a:pt x="78" y="0"/>
                        </a:moveTo>
                        <a:cubicBezTo>
                          <a:pt x="78" y="85"/>
                          <a:pt x="80" y="169"/>
                          <a:pt x="83" y="254"/>
                        </a:cubicBezTo>
                        <a:cubicBezTo>
                          <a:pt x="56" y="260"/>
                          <a:pt x="30" y="266"/>
                          <a:pt x="3" y="272"/>
                        </a:cubicBezTo>
                        <a:cubicBezTo>
                          <a:pt x="2" y="187"/>
                          <a:pt x="1" y="100"/>
                          <a:pt x="0" y="14"/>
                        </a:cubicBezTo>
                        <a:cubicBezTo>
                          <a:pt x="26" y="9"/>
                          <a:pt x="52" y="5"/>
                          <a:pt x="78"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4" name="Freeform 175"/>
                  <p:cNvSpPr/>
                  <p:nvPr/>
                </p:nvSpPr>
                <p:spPr bwMode="auto">
                  <a:xfrm>
                    <a:off x="6691313" y="4010026"/>
                    <a:ext cx="184150" cy="835025"/>
                  </a:xfrm>
                  <a:custGeom>
                    <a:avLst/>
                    <a:gdLst>
                      <a:gd name="T0" fmla="*/ 49 w 49"/>
                      <a:gd name="T1" fmla="*/ 223 h 223"/>
                      <a:gd name="T2" fmla="*/ 0 w 49"/>
                      <a:gd name="T3" fmla="*/ 178 h 223"/>
                      <a:gd name="T4" fmla="*/ 1 w 49"/>
                      <a:gd name="T5" fmla="*/ 0 h 223"/>
                      <a:gd name="T6" fmla="*/ 49 w 49"/>
                      <a:gd name="T7" fmla="*/ 37 h 223"/>
                      <a:gd name="T8" fmla="*/ 49 w 49"/>
                      <a:gd name="T9" fmla="*/ 223 h 223"/>
                    </a:gdLst>
                    <a:ahLst/>
                    <a:cxnLst>
                      <a:cxn ang="0">
                        <a:pos x="T0" y="T1"/>
                      </a:cxn>
                      <a:cxn ang="0">
                        <a:pos x="T2" y="T3"/>
                      </a:cxn>
                      <a:cxn ang="0">
                        <a:pos x="T4" y="T5"/>
                      </a:cxn>
                      <a:cxn ang="0">
                        <a:pos x="T6" y="T7"/>
                      </a:cxn>
                      <a:cxn ang="0">
                        <a:pos x="T8" y="T9"/>
                      </a:cxn>
                    </a:cxnLst>
                    <a:rect l="0" t="0" r="r" b="b"/>
                    <a:pathLst>
                      <a:path w="49" h="223">
                        <a:moveTo>
                          <a:pt x="49" y="223"/>
                        </a:moveTo>
                        <a:cubicBezTo>
                          <a:pt x="32" y="208"/>
                          <a:pt x="16" y="193"/>
                          <a:pt x="0" y="178"/>
                        </a:cubicBezTo>
                        <a:cubicBezTo>
                          <a:pt x="1" y="119"/>
                          <a:pt x="1" y="59"/>
                          <a:pt x="1" y="0"/>
                        </a:cubicBezTo>
                        <a:cubicBezTo>
                          <a:pt x="17" y="12"/>
                          <a:pt x="33" y="25"/>
                          <a:pt x="49" y="37"/>
                        </a:cubicBezTo>
                        <a:cubicBezTo>
                          <a:pt x="49" y="99"/>
                          <a:pt x="49" y="161"/>
                          <a:pt x="49" y="223"/>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78" name="Freeform 176"/>
                  <p:cNvSpPr/>
                  <p:nvPr/>
                </p:nvSpPr>
                <p:spPr bwMode="auto">
                  <a:xfrm>
                    <a:off x="6696075" y="3957638"/>
                    <a:ext cx="482600" cy="190500"/>
                  </a:xfrm>
                  <a:custGeom>
                    <a:avLst/>
                    <a:gdLst>
                      <a:gd name="T0" fmla="*/ 2147483646 w 129"/>
                      <a:gd name="T1" fmla="*/ 2147483646 h 51"/>
                      <a:gd name="T2" fmla="*/ 0 w 129"/>
                      <a:gd name="T3" fmla="*/ 2147483646 h 51"/>
                      <a:gd name="T4" fmla="*/ 2147483646 w 129"/>
                      <a:gd name="T5" fmla="*/ 0 h 51"/>
                      <a:gd name="T6" fmla="*/ 2147483646 w 129"/>
                      <a:gd name="T7" fmla="*/ 2147483646 h 51"/>
                      <a:gd name="T8" fmla="*/ 2147483646 w 129"/>
                      <a:gd name="T9" fmla="*/ 2147483646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51">
                        <a:moveTo>
                          <a:pt x="48" y="51"/>
                        </a:moveTo>
                        <a:cubicBezTo>
                          <a:pt x="32" y="39"/>
                          <a:pt x="16" y="26"/>
                          <a:pt x="0" y="14"/>
                        </a:cubicBezTo>
                        <a:cubicBezTo>
                          <a:pt x="26" y="9"/>
                          <a:pt x="52" y="5"/>
                          <a:pt x="78" y="0"/>
                        </a:cubicBezTo>
                        <a:cubicBezTo>
                          <a:pt x="95" y="12"/>
                          <a:pt x="112" y="24"/>
                          <a:pt x="129" y="36"/>
                        </a:cubicBezTo>
                        <a:cubicBezTo>
                          <a:pt x="102" y="41"/>
                          <a:pt x="75" y="46"/>
                          <a:pt x="48" y="51"/>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46" name="Freeform 177"/>
                  <p:cNvSpPr/>
                  <p:nvPr/>
                </p:nvSpPr>
                <p:spPr bwMode="auto">
                  <a:xfrm>
                    <a:off x="6875463" y="4092576"/>
                    <a:ext cx="311150" cy="752475"/>
                  </a:xfrm>
                  <a:custGeom>
                    <a:avLst/>
                    <a:gdLst>
                      <a:gd name="T0" fmla="*/ 81 w 83"/>
                      <a:gd name="T1" fmla="*/ 0 h 201"/>
                      <a:gd name="T2" fmla="*/ 83 w 83"/>
                      <a:gd name="T3" fmla="*/ 183 h 201"/>
                      <a:gd name="T4" fmla="*/ 0 w 83"/>
                      <a:gd name="T5" fmla="*/ 201 h 201"/>
                      <a:gd name="T6" fmla="*/ 0 w 83"/>
                      <a:gd name="T7" fmla="*/ 15 h 201"/>
                      <a:gd name="T8" fmla="*/ 81 w 83"/>
                      <a:gd name="T9" fmla="*/ 0 h 201"/>
                    </a:gdLst>
                    <a:ahLst/>
                    <a:cxnLst>
                      <a:cxn ang="0">
                        <a:pos x="T0" y="T1"/>
                      </a:cxn>
                      <a:cxn ang="0">
                        <a:pos x="T2" y="T3"/>
                      </a:cxn>
                      <a:cxn ang="0">
                        <a:pos x="T4" y="T5"/>
                      </a:cxn>
                      <a:cxn ang="0">
                        <a:pos x="T6" y="T7"/>
                      </a:cxn>
                      <a:cxn ang="0">
                        <a:pos x="T8" y="T9"/>
                      </a:cxn>
                    </a:cxnLst>
                    <a:rect l="0" t="0" r="r" b="b"/>
                    <a:pathLst>
                      <a:path w="83" h="201">
                        <a:moveTo>
                          <a:pt x="81" y="0"/>
                        </a:moveTo>
                        <a:cubicBezTo>
                          <a:pt x="82" y="61"/>
                          <a:pt x="82" y="122"/>
                          <a:pt x="83" y="183"/>
                        </a:cubicBezTo>
                        <a:cubicBezTo>
                          <a:pt x="55" y="189"/>
                          <a:pt x="28" y="195"/>
                          <a:pt x="0" y="201"/>
                        </a:cubicBezTo>
                        <a:cubicBezTo>
                          <a:pt x="0" y="139"/>
                          <a:pt x="0" y="77"/>
                          <a:pt x="0" y="15"/>
                        </a:cubicBezTo>
                        <a:cubicBezTo>
                          <a:pt x="27" y="10"/>
                          <a:pt x="54" y="5"/>
                          <a:pt x="81" y="0"/>
                        </a:cubicBezTo>
                        <a:close/>
                      </a:path>
                    </a:pathLst>
                  </a:custGeom>
                  <a:gradFill flip="none" rotWithShape="1">
                    <a:gsLst>
                      <a:gs pos="77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7" name="Freeform 178"/>
                  <p:cNvSpPr/>
                  <p:nvPr/>
                </p:nvSpPr>
                <p:spPr bwMode="auto">
                  <a:xfrm>
                    <a:off x="6343650" y="4070351"/>
                    <a:ext cx="168275" cy="517525"/>
                  </a:xfrm>
                  <a:custGeom>
                    <a:avLst/>
                    <a:gdLst>
                      <a:gd name="T0" fmla="*/ 44 w 45"/>
                      <a:gd name="T1" fmla="*/ 138 h 138"/>
                      <a:gd name="T2" fmla="*/ 0 w 45"/>
                      <a:gd name="T3" fmla="*/ 94 h 138"/>
                      <a:gd name="T4" fmla="*/ 1 w 45"/>
                      <a:gd name="T5" fmla="*/ 0 h 138"/>
                      <a:gd name="T6" fmla="*/ 45 w 45"/>
                      <a:gd name="T7" fmla="*/ 39 h 138"/>
                      <a:gd name="T8" fmla="*/ 44 w 45"/>
                      <a:gd name="T9" fmla="*/ 138 h 138"/>
                    </a:gdLst>
                    <a:ahLst/>
                    <a:cxnLst>
                      <a:cxn ang="0">
                        <a:pos x="T0" y="T1"/>
                      </a:cxn>
                      <a:cxn ang="0">
                        <a:pos x="T2" y="T3"/>
                      </a:cxn>
                      <a:cxn ang="0">
                        <a:pos x="T4" y="T5"/>
                      </a:cxn>
                      <a:cxn ang="0">
                        <a:pos x="T6" y="T7"/>
                      </a:cxn>
                      <a:cxn ang="0">
                        <a:pos x="T8" y="T9"/>
                      </a:cxn>
                    </a:cxnLst>
                    <a:rect l="0" t="0" r="r" b="b"/>
                    <a:pathLst>
                      <a:path w="45" h="138">
                        <a:moveTo>
                          <a:pt x="44" y="138"/>
                        </a:moveTo>
                        <a:cubicBezTo>
                          <a:pt x="29" y="123"/>
                          <a:pt x="15" y="109"/>
                          <a:pt x="0" y="94"/>
                        </a:cubicBezTo>
                        <a:cubicBezTo>
                          <a:pt x="1" y="63"/>
                          <a:pt x="1" y="31"/>
                          <a:pt x="1" y="0"/>
                        </a:cubicBezTo>
                        <a:cubicBezTo>
                          <a:pt x="16" y="13"/>
                          <a:pt x="30" y="26"/>
                          <a:pt x="45" y="39"/>
                        </a:cubicBezTo>
                        <a:cubicBezTo>
                          <a:pt x="45" y="72"/>
                          <a:pt x="45" y="105"/>
                          <a:pt x="44" y="138"/>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85" name="Freeform 179"/>
                  <p:cNvSpPr/>
                  <p:nvPr/>
                </p:nvSpPr>
                <p:spPr bwMode="auto">
                  <a:xfrm>
                    <a:off x="6346825" y="4017963"/>
                    <a:ext cx="487363" cy="198438"/>
                  </a:xfrm>
                  <a:custGeom>
                    <a:avLst/>
                    <a:gdLst>
                      <a:gd name="T0" fmla="*/ 2147483646 w 130"/>
                      <a:gd name="T1" fmla="*/ 2147483646 h 53"/>
                      <a:gd name="T2" fmla="*/ 0 w 130"/>
                      <a:gd name="T3" fmla="*/ 2147483646 h 53"/>
                      <a:gd name="T4" fmla="*/ 2147483646 w 130"/>
                      <a:gd name="T5" fmla="*/ 0 h 53"/>
                      <a:gd name="T6" fmla="*/ 2147483646 w 130"/>
                      <a:gd name="T7" fmla="*/ 2147483646 h 53"/>
                      <a:gd name="T8" fmla="*/ 2147483646 w 130"/>
                      <a:gd name="T9" fmla="*/ 2147483646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53">
                        <a:moveTo>
                          <a:pt x="44" y="53"/>
                        </a:moveTo>
                        <a:cubicBezTo>
                          <a:pt x="29" y="40"/>
                          <a:pt x="15" y="27"/>
                          <a:pt x="0" y="14"/>
                        </a:cubicBezTo>
                        <a:cubicBezTo>
                          <a:pt x="27" y="9"/>
                          <a:pt x="55" y="4"/>
                          <a:pt x="82" y="0"/>
                        </a:cubicBezTo>
                        <a:cubicBezTo>
                          <a:pt x="98" y="12"/>
                          <a:pt x="114" y="25"/>
                          <a:pt x="130" y="37"/>
                        </a:cubicBezTo>
                        <a:cubicBezTo>
                          <a:pt x="101" y="42"/>
                          <a:pt x="73" y="48"/>
                          <a:pt x="44" y="53"/>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49" name="Freeform 180"/>
                  <p:cNvSpPr/>
                  <p:nvPr/>
                </p:nvSpPr>
                <p:spPr bwMode="auto">
                  <a:xfrm>
                    <a:off x="6508750" y="4156076"/>
                    <a:ext cx="325438" cy="431800"/>
                  </a:xfrm>
                  <a:custGeom>
                    <a:avLst/>
                    <a:gdLst>
                      <a:gd name="T0" fmla="*/ 87 w 87"/>
                      <a:gd name="T1" fmla="*/ 0 h 115"/>
                      <a:gd name="T2" fmla="*/ 86 w 87"/>
                      <a:gd name="T3" fmla="*/ 97 h 115"/>
                      <a:gd name="T4" fmla="*/ 0 w 87"/>
                      <a:gd name="T5" fmla="*/ 115 h 115"/>
                      <a:gd name="T6" fmla="*/ 1 w 87"/>
                      <a:gd name="T7" fmla="*/ 16 h 115"/>
                      <a:gd name="T8" fmla="*/ 87 w 87"/>
                      <a:gd name="T9" fmla="*/ 0 h 115"/>
                    </a:gdLst>
                    <a:ahLst/>
                    <a:cxnLst>
                      <a:cxn ang="0">
                        <a:pos x="T0" y="T1"/>
                      </a:cxn>
                      <a:cxn ang="0">
                        <a:pos x="T2" y="T3"/>
                      </a:cxn>
                      <a:cxn ang="0">
                        <a:pos x="T4" y="T5"/>
                      </a:cxn>
                      <a:cxn ang="0">
                        <a:pos x="T6" y="T7"/>
                      </a:cxn>
                      <a:cxn ang="0">
                        <a:pos x="T8" y="T9"/>
                      </a:cxn>
                    </a:cxnLst>
                    <a:rect l="0" t="0" r="r" b="b"/>
                    <a:pathLst>
                      <a:path w="87" h="115">
                        <a:moveTo>
                          <a:pt x="87" y="0"/>
                        </a:moveTo>
                        <a:cubicBezTo>
                          <a:pt x="87" y="33"/>
                          <a:pt x="87" y="65"/>
                          <a:pt x="86" y="97"/>
                        </a:cubicBezTo>
                        <a:cubicBezTo>
                          <a:pt x="58" y="103"/>
                          <a:pt x="29" y="109"/>
                          <a:pt x="0" y="115"/>
                        </a:cubicBezTo>
                        <a:cubicBezTo>
                          <a:pt x="1" y="82"/>
                          <a:pt x="1" y="49"/>
                          <a:pt x="1" y="16"/>
                        </a:cubicBezTo>
                        <a:cubicBezTo>
                          <a:pt x="30" y="11"/>
                          <a:pt x="58" y="5"/>
                          <a:pt x="87" y="0"/>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0" name="Freeform 181"/>
                  <p:cNvSpPr/>
                  <p:nvPr/>
                </p:nvSpPr>
                <p:spPr bwMode="auto">
                  <a:xfrm>
                    <a:off x="5980113" y="4133851"/>
                    <a:ext cx="149225" cy="330200"/>
                  </a:xfrm>
                  <a:custGeom>
                    <a:avLst/>
                    <a:gdLst>
                      <a:gd name="T0" fmla="*/ 39 w 40"/>
                      <a:gd name="T1" fmla="*/ 88 h 88"/>
                      <a:gd name="T2" fmla="*/ 0 w 40"/>
                      <a:gd name="T3" fmla="*/ 45 h 88"/>
                      <a:gd name="T4" fmla="*/ 0 w 40"/>
                      <a:gd name="T5" fmla="*/ 0 h 88"/>
                      <a:gd name="T6" fmla="*/ 40 w 40"/>
                      <a:gd name="T7" fmla="*/ 40 h 88"/>
                      <a:gd name="T8" fmla="*/ 39 w 40"/>
                      <a:gd name="T9" fmla="*/ 88 h 88"/>
                    </a:gdLst>
                    <a:ahLst/>
                    <a:cxnLst>
                      <a:cxn ang="0">
                        <a:pos x="T0" y="T1"/>
                      </a:cxn>
                      <a:cxn ang="0">
                        <a:pos x="T2" y="T3"/>
                      </a:cxn>
                      <a:cxn ang="0">
                        <a:pos x="T4" y="T5"/>
                      </a:cxn>
                      <a:cxn ang="0">
                        <a:pos x="T6" y="T7"/>
                      </a:cxn>
                      <a:cxn ang="0">
                        <a:pos x="T8" y="T9"/>
                      </a:cxn>
                    </a:cxnLst>
                    <a:rect l="0" t="0" r="r" b="b"/>
                    <a:pathLst>
                      <a:path w="40" h="88">
                        <a:moveTo>
                          <a:pt x="39" y="88"/>
                        </a:moveTo>
                        <a:cubicBezTo>
                          <a:pt x="26" y="74"/>
                          <a:pt x="13" y="60"/>
                          <a:pt x="0" y="45"/>
                        </a:cubicBezTo>
                        <a:cubicBezTo>
                          <a:pt x="0" y="30"/>
                          <a:pt x="0" y="15"/>
                          <a:pt x="0" y="0"/>
                        </a:cubicBezTo>
                        <a:cubicBezTo>
                          <a:pt x="14" y="13"/>
                          <a:pt x="27" y="27"/>
                          <a:pt x="40" y="40"/>
                        </a:cubicBezTo>
                        <a:cubicBezTo>
                          <a:pt x="39" y="56"/>
                          <a:pt x="39" y="72"/>
                          <a:pt x="39" y="88"/>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892" name="Freeform 182"/>
                  <p:cNvSpPr/>
                  <p:nvPr/>
                </p:nvSpPr>
                <p:spPr bwMode="auto">
                  <a:xfrm>
                    <a:off x="5980113" y="4078288"/>
                    <a:ext cx="487363" cy="204788"/>
                  </a:xfrm>
                  <a:custGeom>
                    <a:avLst/>
                    <a:gdLst>
                      <a:gd name="T0" fmla="*/ 2147483646 w 130"/>
                      <a:gd name="T1" fmla="*/ 2147483646 h 55"/>
                      <a:gd name="T2" fmla="*/ 0 w 130"/>
                      <a:gd name="T3" fmla="*/ 2147483646 h 55"/>
                      <a:gd name="T4" fmla="*/ 2147483646 w 130"/>
                      <a:gd name="T5" fmla="*/ 0 h 55"/>
                      <a:gd name="T6" fmla="*/ 2147483646 w 130"/>
                      <a:gd name="T7" fmla="*/ 2147483646 h 55"/>
                      <a:gd name="T8" fmla="*/ 2147483646 w 130"/>
                      <a:gd name="T9" fmla="*/ 2147483646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55">
                        <a:moveTo>
                          <a:pt x="40" y="55"/>
                        </a:moveTo>
                        <a:cubicBezTo>
                          <a:pt x="27" y="42"/>
                          <a:pt x="14" y="28"/>
                          <a:pt x="0" y="15"/>
                        </a:cubicBezTo>
                        <a:cubicBezTo>
                          <a:pt x="29" y="10"/>
                          <a:pt x="58" y="5"/>
                          <a:pt x="86" y="0"/>
                        </a:cubicBezTo>
                        <a:cubicBezTo>
                          <a:pt x="101" y="13"/>
                          <a:pt x="115" y="26"/>
                          <a:pt x="130" y="39"/>
                        </a:cubicBezTo>
                        <a:cubicBezTo>
                          <a:pt x="100" y="44"/>
                          <a:pt x="70" y="50"/>
                          <a:pt x="40" y="55"/>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152" name="Freeform 183"/>
                  <p:cNvSpPr/>
                  <p:nvPr/>
                </p:nvSpPr>
                <p:spPr bwMode="auto">
                  <a:xfrm>
                    <a:off x="6126163" y="4224338"/>
                    <a:ext cx="341313" cy="239713"/>
                  </a:xfrm>
                  <a:custGeom>
                    <a:avLst/>
                    <a:gdLst>
                      <a:gd name="T0" fmla="*/ 91 w 91"/>
                      <a:gd name="T1" fmla="*/ 0 h 64"/>
                      <a:gd name="T2" fmla="*/ 90 w 91"/>
                      <a:gd name="T3" fmla="*/ 47 h 64"/>
                      <a:gd name="T4" fmla="*/ 0 w 91"/>
                      <a:gd name="T5" fmla="*/ 64 h 64"/>
                      <a:gd name="T6" fmla="*/ 1 w 91"/>
                      <a:gd name="T7" fmla="*/ 16 h 64"/>
                      <a:gd name="T8" fmla="*/ 91 w 91"/>
                      <a:gd name="T9" fmla="*/ 0 h 64"/>
                    </a:gdLst>
                    <a:ahLst/>
                    <a:cxnLst>
                      <a:cxn ang="0">
                        <a:pos x="T0" y="T1"/>
                      </a:cxn>
                      <a:cxn ang="0">
                        <a:pos x="T2" y="T3"/>
                      </a:cxn>
                      <a:cxn ang="0">
                        <a:pos x="T4" y="T5"/>
                      </a:cxn>
                      <a:cxn ang="0">
                        <a:pos x="T6" y="T7"/>
                      </a:cxn>
                      <a:cxn ang="0">
                        <a:pos x="T8" y="T9"/>
                      </a:cxn>
                    </a:cxnLst>
                    <a:rect l="0" t="0" r="r" b="b"/>
                    <a:pathLst>
                      <a:path w="91" h="64">
                        <a:moveTo>
                          <a:pt x="91" y="0"/>
                        </a:moveTo>
                        <a:cubicBezTo>
                          <a:pt x="91" y="16"/>
                          <a:pt x="91" y="31"/>
                          <a:pt x="90" y="47"/>
                        </a:cubicBezTo>
                        <a:cubicBezTo>
                          <a:pt x="60" y="53"/>
                          <a:pt x="30" y="58"/>
                          <a:pt x="0" y="64"/>
                        </a:cubicBezTo>
                        <a:cubicBezTo>
                          <a:pt x="0" y="48"/>
                          <a:pt x="0" y="32"/>
                          <a:pt x="1" y="16"/>
                        </a:cubicBezTo>
                        <a:cubicBezTo>
                          <a:pt x="31" y="11"/>
                          <a:pt x="61" y="5"/>
                          <a:pt x="91" y="0"/>
                        </a:cubicBezTo>
                        <a:close/>
                      </a:path>
                    </a:pathLst>
                  </a:custGeom>
                  <a:gradFill flip="none" rotWithShape="1">
                    <a:gsLst>
                      <a:gs pos="100000">
                        <a:srgbClr val="348D24">
                          <a:alpha val="0"/>
                        </a:srgbClr>
                      </a:gs>
                      <a:gs pos="0">
                        <a:srgbClr val="5DB343">
                          <a:alpha val="40000"/>
                        </a:srgb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27726" name="组合 44"/>
                <p:cNvGrpSpPr/>
                <p:nvPr/>
              </p:nvGrpSpPr>
              <p:grpSpPr bwMode="auto">
                <a:xfrm>
                  <a:off x="5826125" y="458788"/>
                  <a:ext cx="2441576" cy="3698875"/>
                  <a:chOff x="5826125" y="458788"/>
                  <a:chExt cx="2441576" cy="3698875"/>
                </a:xfrm>
              </p:grpSpPr>
              <p:sp>
                <p:nvSpPr>
                  <p:cNvPr id="101" name="Freeform 77"/>
                  <p:cNvSpPr/>
                  <p:nvPr/>
                </p:nvSpPr>
                <p:spPr bwMode="auto">
                  <a:xfrm>
                    <a:off x="7430389" y="458788"/>
                    <a:ext cx="503816" cy="3383128"/>
                  </a:xfrm>
                  <a:custGeom>
                    <a:avLst/>
                    <a:gdLst>
                      <a:gd name="T0" fmla="*/ 59 w 134"/>
                      <a:gd name="T1" fmla="*/ 902 h 902"/>
                      <a:gd name="T2" fmla="*/ 0 w 134"/>
                      <a:gd name="T3" fmla="*/ 870 h 902"/>
                      <a:gd name="T4" fmla="*/ 49 w 134"/>
                      <a:gd name="T5" fmla="*/ 25 h 902"/>
                      <a:gd name="T6" fmla="*/ 134 w 134"/>
                      <a:gd name="T7" fmla="*/ 0 h 902"/>
                      <a:gd name="T8" fmla="*/ 59 w 134"/>
                      <a:gd name="T9" fmla="*/ 902 h 902"/>
                    </a:gdLst>
                    <a:ahLst/>
                    <a:cxnLst>
                      <a:cxn ang="0">
                        <a:pos x="T0" y="T1"/>
                      </a:cxn>
                      <a:cxn ang="0">
                        <a:pos x="T2" y="T3"/>
                      </a:cxn>
                      <a:cxn ang="0">
                        <a:pos x="T4" y="T5"/>
                      </a:cxn>
                      <a:cxn ang="0">
                        <a:pos x="T6" y="T7"/>
                      </a:cxn>
                      <a:cxn ang="0">
                        <a:pos x="T8" y="T9"/>
                      </a:cxn>
                    </a:cxnLst>
                    <a:rect l="0" t="0" r="r" b="b"/>
                    <a:pathLst>
                      <a:path w="134" h="902">
                        <a:moveTo>
                          <a:pt x="59" y="902"/>
                        </a:moveTo>
                        <a:cubicBezTo>
                          <a:pt x="39" y="891"/>
                          <a:pt x="20" y="881"/>
                          <a:pt x="0" y="870"/>
                        </a:cubicBezTo>
                        <a:cubicBezTo>
                          <a:pt x="4" y="587"/>
                          <a:pt x="18" y="304"/>
                          <a:pt x="49" y="25"/>
                        </a:cubicBezTo>
                        <a:cubicBezTo>
                          <a:pt x="77" y="17"/>
                          <a:pt x="105" y="8"/>
                          <a:pt x="134" y="0"/>
                        </a:cubicBezTo>
                        <a:cubicBezTo>
                          <a:pt x="85" y="297"/>
                          <a:pt x="63" y="600"/>
                          <a:pt x="59" y="902"/>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2" name="Freeform 78"/>
                  <p:cNvSpPr/>
                  <p:nvPr/>
                </p:nvSpPr>
                <p:spPr bwMode="auto">
                  <a:xfrm>
                    <a:off x="7653481" y="458788"/>
                    <a:ext cx="613504" cy="3383128"/>
                  </a:xfrm>
                  <a:custGeom>
                    <a:avLst/>
                    <a:gdLst>
                      <a:gd name="T0" fmla="*/ 164 w 164"/>
                      <a:gd name="T1" fmla="*/ 10 h 902"/>
                      <a:gd name="T2" fmla="*/ 65 w 164"/>
                      <a:gd name="T3" fmla="*/ 889 h 902"/>
                      <a:gd name="T4" fmla="*/ 0 w 164"/>
                      <a:gd name="T5" fmla="*/ 902 h 902"/>
                      <a:gd name="T6" fmla="*/ 75 w 164"/>
                      <a:gd name="T7" fmla="*/ 0 h 902"/>
                      <a:gd name="T8" fmla="*/ 164 w 164"/>
                      <a:gd name="T9" fmla="*/ 10 h 902"/>
                    </a:gdLst>
                    <a:ahLst/>
                    <a:cxnLst>
                      <a:cxn ang="0">
                        <a:pos x="T0" y="T1"/>
                      </a:cxn>
                      <a:cxn ang="0">
                        <a:pos x="T2" y="T3"/>
                      </a:cxn>
                      <a:cxn ang="0">
                        <a:pos x="T4" y="T5"/>
                      </a:cxn>
                      <a:cxn ang="0">
                        <a:pos x="T6" y="T7"/>
                      </a:cxn>
                      <a:cxn ang="0">
                        <a:pos x="T8" y="T9"/>
                      </a:cxn>
                    </a:cxnLst>
                    <a:rect l="0" t="0" r="r" b="b"/>
                    <a:pathLst>
                      <a:path w="164" h="902">
                        <a:moveTo>
                          <a:pt x="164" y="10"/>
                        </a:moveTo>
                        <a:cubicBezTo>
                          <a:pt x="100" y="300"/>
                          <a:pt x="71" y="595"/>
                          <a:pt x="65" y="889"/>
                        </a:cubicBezTo>
                        <a:cubicBezTo>
                          <a:pt x="44" y="893"/>
                          <a:pt x="22" y="897"/>
                          <a:pt x="0" y="902"/>
                        </a:cubicBezTo>
                        <a:cubicBezTo>
                          <a:pt x="4" y="600"/>
                          <a:pt x="26" y="297"/>
                          <a:pt x="75" y="0"/>
                        </a:cubicBezTo>
                        <a:cubicBezTo>
                          <a:pt x="105" y="3"/>
                          <a:pt x="134" y="7"/>
                          <a:pt x="164" y="10"/>
                        </a:cubicBezTo>
                        <a:close/>
                      </a:path>
                    </a:pathLst>
                  </a:cu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3" name="Freeform 79"/>
                  <p:cNvSpPr/>
                  <p:nvPr/>
                </p:nvSpPr>
                <p:spPr bwMode="auto">
                  <a:xfrm>
                    <a:off x="7149664" y="1129838"/>
                    <a:ext cx="310471" cy="2764127"/>
                  </a:xfrm>
                  <a:custGeom>
                    <a:avLst/>
                    <a:gdLst>
                      <a:gd name="T0" fmla="*/ 55 w 83"/>
                      <a:gd name="T1" fmla="*/ 737 h 737"/>
                      <a:gd name="T2" fmla="*/ 0 w 83"/>
                      <a:gd name="T3" fmla="*/ 704 h 737"/>
                      <a:gd name="T4" fmla="*/ 13 w 83"/>
                      <a:gd name="T5" fmla="*/ 14 h 737"/>
                      <a:gd name="T6" fmla="*/ 83 w 83"/>
                      <a:gd name="T7" fmla="*/ 0 h 737"/>
                      <a:gd name="T8" fmla="*/ 55 w 83"/>
                      <a:gd name="T9" fmla="*/ 737 h 737"/>
                    </a:gdLst>
                    <a:ahLst/>
                    <a:cxnLst>
                      <a:cxn ang="0">
                        <a:pos x="T0" y="T1"/>
                      </a:cxn>
                      <a:cxn ang="0">
                        <a:pos x="T2" y="T3"/>
                      </a:cxn>
                      <a:cxn ang="0">
                        <a:pos x="T4" y="T5"/>
                      </a:cxn>
                      <a:cxn ang="0">
                        <a:pos x="T6" y="T7"/>
                      </a:cxn>
                      <a:cxn ang="0">
                        <a:pos x="T8" y="T9"/>
                      </a:cxn>
                    </a:cxnLst>
                    <a:rect l="0" t="0" r="r" b="b"/>
                    <a:pathLst>
                      <a:path w="83" h="737">
                        <a:moveTo>
                          <a:pt x="55" y="737"/>
                        </a:moveTo>
                        <a:cubicBezTo>
                          <a:pt x="36" y="726"/>
                          <a:pt x="18" y="715"/>
                          <a:pt x="0" y="704"/>
                        </a:cubicBezTo>
                        <a:cubicBezTo>
                          <a:pt x="1" y="474"/>
                          <a:pt x="5" y="242"/>
                          <a:pt x="13" y="14"/>
                        </a:cubicBezTo>
                        <a:cubicBezTo>
                          <a:pt x="37" y="9"/>
                          <a:pt x="60" y="5"/>
                          <a:pt x="83" y="0"/>
                        </a:cubicBezTo>
                        <a:cubicBezTo>
                          <a:pt x="65" y="244"/>
                          <a:pt x="57" y="491"/>
                          <a:pt x="55" y="737"/>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4" name="Freeform 80"/>
                  <p:cNvSpPr/>
                  <p:nvPr/>
                </p:nvSpPr>
                <p:spPr bwMode="auto">
                  <a:xfrm>
                    <a:off x="7356025" y="1129838"/>
                    <a:ext cx="431312" cy="2764127"/>
                  </a:xfrm>
                  <a:custGeom>
                    <a:avLst/>
                    <a:gdLst>
                      <a:gd name="T0" fmla="*/ 115 w 115"/>
                      <a:gd name="T1" fmla="*/ 6 h 737"/>
                      <a:gd name="T2" fmla="*/ 69 w 115"/>
                      <a:gd name="T3" fmla="*/ 724 h 737"/>
                      <a:gd name="T4" fmla="*/ 0 w 115"/>
                      <a:gd name="T5" fmla="*/ 737 h 737"/>
                      <a:gd name="T6" fmla="*/ 28 w 115"/>
                      <a:gd name="T7" fmla="*/ 0 h 737"/>
                      <a:gd name="T8" fmla="*/ 115 w 115"/>
                      <a:gd name="T9" fmla="*/ 6 h 737"/>
                    </a:gdLst>
                    <a:ahLst/>
                    <a:cxnLst>
                      <a:cxn ang="0">
                        <a:pos x="T0" y="T1"/>
                      </a:cxn>
                      <a:cxn ang="0">
                        <a:pos x="T2" y="T3"/>
                      </a:cxn>
                      <a:cxn ang="0">
                        <a:pos x="T4" y="T5"/>
                      </a:cxn>
                      <a:cxn ang="0">
                        <a:pos x="T6" y="T7"/>
                      </a:cxn>
                      <a:cxn ang="0">
                        <a:pos x="T8" y="T9"/>
                      </a:cxn>
                    </a:cxnLst>
                    <a:rect l="0" t="0" r="r" b="b"/>
                    <a:pathLst>
                      <a:path w="115" h="737">
                        <a:moveTo>
                          <a:pt x="115" y="6"/>
                        </a:moveTo>
                        <a:cubicBezTo>
                          <a:pt x="86" y="244"/>
                          <a:pt x="72" y="484"/>
                          <a:pt x="69" y="724"/>
                        </a:cubicBezTo>
                        <a:cubicBezTo>
                          <a:pt x="46" y="729"/>
                          <a:pt x="23" y="733"/>
                          <a:pt x="0" y="737"/>
                        </a:cubicBezTo>
                        <a:cubicBezTo>
                          <a:pt x="2" y="491"/>
                          <a:pt x="10" y="244"/>
                          <a:pt x="28" y="0"/>
                        </a:cubicBezTo>
                        <a:cubicBezTo>
                          <a:pt x="57" y="2"/>
                          <a:pt x="86" y="4"/>
                          <a:pt x="115" y="6"/>
                        </a:cubicBezTo>
                        <a:close/>
                      </a:path>
                    </a:pathLst>
                  </a:cu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5" name="Freeform 81"/>
                  <p:cNvSpPr/>
                  <p:nvPr/>
                </p:nvSpPr>
                <p:spPr bwMode="auto">
                  <a:xfrm>
                    <a:off x="6835476" y="1752556"/>
                    <a:ext cx="221233" cy="2202752"/>
                  </a:xfrm>
                  <a:custGeom>
                    <a:avLst/>
                    <a:gdLst>
                      <a:gd name="T0" fmla="*/ 55 w 59"/>
                      <a:gd name="T1" fmla="*/ 587 h 587"/>
                      <a:gd name="T2" fmla="*/ 4 w 59"/>
                      <a:gd name="T3" fmla="*/ 552 h 587"/>
                      <a:gd name="T4" fmla="*/ 0 w 59"/>
                      <a:gd name="T5" fmla="*/ 2 h 587"/>
                      <a:gd name="T6" fmla="*/ 59 w 59"/>
                      <a:gd name="T7" fmla="*/ 0 h 587"/>
                      <a:gd name="T8" fmla="*/ 55 w 59"/>
                      <a:gd name="T9" fmla="*/ 587 h 587"/>
                    </a:gdLst>
                    <a:ahLst/>
                    <a:cxnLst>
                      <a:cxn ang="0">
                        <a:pos x="T0" y="T1"/>
                      </a:cxn>
                      <a:cxn ang="0">
                        <a:pos x="T2" y="T3"/>
                      </a:cxn>
                      <a:cxn ang="0">
                        <a:pos x="T4" y="T5"/>
                      </a:cxn>
                      <a:cxn ang="0">
                        <a:pos x="T6" y="T7"/>
                      </a:cxn>
                      <a:cxn ang="0">
                        <a:pos x="T8" y="T9"/>
                      </a:cxn>
                    </a:cxnLst>
                    <a:rect l="0" t="0" r="r" b="b"/>
                    <a:pathLst>
                      <a:path w="59" h="587">
                        <a:moveTo>
                          <a:pt x="55" y="587"/>
                        </a:moveTo>
                        <a:cubicBezTo>
                          <a:pt x="38" y="575"/>
                          <a:pt x="21" y="564"/>
                          <a:pt x="4" y="552"/>
                        </a:cubicBezTo>
                        <a:cubicBezTo>
                          <a:pt x="4" y="369"/>
                          <a:pt x="3" y="185"/>
                          <a:pt x="0" y="2"/>
                        </a:cubicBezTo>
                        <a:cubicBezTo>
                          <a:pt x="20" y="2"/>
                          <a:pt x="40" y="1"/>
                          <a:pt x="59" y="0"/>
                        </a:cubicBezTo>
                        <a:cubicBezTo>
                          <a:pt x="57" y="195"/>
                          <a:pt x="56" y="391"/>
                          <a:pt x="55" y="587"/>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6" name="Freeform 82"/>
                  <p:cNvSpPr/>
                  <p:nvPr/>
                </p:nvSpPr>
                <p:spPr bwMode="auto">
                  <a:xfrm>
                    <a:off x="7039977" y="1752556"/>
                    <a:ext cx="338356" cy="2202752"/>
                  </a:xfrm>
                  <a:custGeom>
                    <a:avLst/>
                    <a:gdLst>
                      <a:gd name="T0" fmla="*/ 90 w 90"/>
                      <a:gd name="T1" fmla="*/ 1 h 587"/>
                      <a:gd name="T2" fmla="*/ 74 w 90"/>
                      <a:gd name="T3" fmla="*/ 573 h 587"/>
                      <a:gd name="T4" fmla="*/ 0 w 90"/>
                      <a:gd name="T5" fmla="*/ 587 h 587"/>
                      <a:gd name="T6" fmla="*/ 4 w 90"/>
                      <a:gd name="T7" fmla="*/ 0 h 587"/>
                      <a:gd name="T8" fmla="*/ 90 w 90"/>
                      <a:gd name="T9" fmla="*/ 1 h 587"/>
                    </a:gdLst>
                    <a:ahLst/>
                    <a:cxnLst>
                      <a:cxn ang="0">
                        <a:pos x="T0" y="T1"/>
                      </a:cxn>
                      <a:cxn ang="0">
                        <a:pos x="T2" y="T3"/>
                      </a:cxn>
                      <a:cxn ang="0">
                        <a:pos x="T4" y="T5"/>
                      </a:cxn>
                      <a:cxn ang="0">
                        <a:pos x="T6" y="T7"/>
                      </a:cxn>
                      <a:cxn ang="0">
                        <a:pos x="T8" y="T9"/>
                      </a:cxn>
                    </a:cxnLst>
                    <a:rect l="0" t="0" r="r" b="b"/>
                    <a:pathLst>
                      <a:path w="90" h="587">
                        <a:moveTo>
                          <a:pt x="90" y="1"/>
                        </a:moveTo>
                        <a:cubicBezTo>
                          <a:pt x="80" y="191"/>
                          <a:pt x="75" y="383"/>
                          <a:pt x="74" y="573"/>
                        </a:cubicBezTo>
                        <a:cubicBezTo>
                          <a:pt x="49" y="578"/>
                          <a:pt x="24" y="583"/>
                          <a:pt x="0" y="587"/>
                        </a:cubicBezTo>
                        <a:cubicBezTo>
                          <a:pt x="1" y="391"/>
                          <a:pt x="2" y="195"/>
                          <a:pt x="4" y="0"/>
                        </a:cubicBezTo>
                        <a:cubicBezTo>
                          <a:pt x="33" y="1"/>
                          <a:pt x="61" y="1"/>
                          <a:pt x="90" y="1"/>
                        </a:cubicBezTo>
                        <a:close/>
                      </a:path>
                    </a:pathLst>
                  </a:custGeom>
                  <a:solidFill>
                    <a:srgbClr val="0070C0"/>
                  </a:solidFill>
                  <a:ln w="635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7" name="Freeform 83"/>
                  <p:cNvSpPr/>
                  <p:nvPr/>
                </p:nvSpPr>
                <p:spPr bwMode="auto">
                  <a:xfrm>
                    <a:off x="6500838" y="2434759"/>
                    <a:ext cx="202641" cy="1583750"/>
                  </a:xfrm>
                  <a:custGeom>
                    <a:avLst/>
                    <a:gdLst>
                      <a:gd name="T0" fmla="*/ 54 w 54"/>
                      <a:gd name="T1" fmla="*/ 422 h 422"/>
                      <a:gd name="T2" fmla="*/ 8 w 54"/>
                      <a:gd name="T3" fmla="*/ 385 h 422"/>
                      <a:gd name="T4" fmla="*/ 0 w 54"/>
                      <a:gd name="T5" fmla="*/ 0 h 422"/>
                      <a:gd name="T6" fmla="*/ 50 w 54"/>
                      <a:gd name="T7" fmla="*/ 11 h 422"/>
                      <a:gd name="T8" fmla="*/ 54 w 54"/>
                      <a:gd name="T9" fmla="*/ 422 h 422"/>
                    </a:gdLst>
                    <a:ahLst/>
                    <a:cxnLst>
                      <a:cxn ang="0">
                        <a:pos x="T0" y="T1"/>
                      </a:cxn>
                      <a:cxn ang="0">
                        <a:pos x="T2" y="T3"/>
                      </a:cxn>
                      <a:cxn ang="0">
                        <a:pos x="T4" y="T5"/>
                      </a:cxn>
                      <a:cxn ang="0">
                        <a:pos x="T6" y="T7"/>
                      </a:cxn>
                      <a:cxn ang="0">
                        <a:pos x="T8" y="T9"/>
                      </a:cxn>
                    </a:cxnLst>
                    <a:rect l="0" t="0" r="r" b="b"/>
                    <a:pathLst>
                      <a:path w="54" h="422">
                        <a:moveTo>
                          <a:pt x="54" y="422"/>
                        </a:moveTo>
                        <a:cubicBezTo>
                          <a:pt x="39" y="409"/>
                          <a:pt x="23" y="397"/>
                          <a:pt x="8" y="385"/>
                        </a:cubicBezTo>
                        <a:cubicBezTo>
                          <a:pt x="8" y="256"/>
                          <a:pt x="5" y="128"/>
                          <a:pt x="0" y="0"/>
                        </a:cubicBezTo>
                        <a:cubicBezTo>
                          <a:pt x="17" y="3"/>
                          <a:pt x="34" y="7"/>
                          <a:pt x="50" y="11"/>
                        </a:cubicBezTo>
                        <a:cubicBezTo>
                          <a:pt x="53" y="148"/>
                          <a:pt x="54" y="285"/>
                          <a:pt x="54" y="422"/>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8" name="Freeform 84"/>
                  <p:cNvSpPr/>
                  <p:nvPr/>
                </p:nvSpPr>
                <p:spPr bwMode="auto">
                  <a:xfrm>
                    <a:off x="6500838" y="2421746"/>
                    <a:ext cx="505676" cy="55766"/>
                  </a:xfrm>
                  <a:custGeom>
                    <a:avLst/>
                    <a:gdLst>
                      <a:gd name="T0" fmla="*/ 50 w 135"/>
                      <a:gd name="T1" fmla="*/ 15 h 15"/>
                      <a:gd name="T2" fmla="*/ 0 w 135"/>
                      <a:gd name="T3" fmla="*/ 4 h 15"/>
                      <a:gd name="T4" fmla="*/ 80 w 135"/>
                      <a:gd name="T5" fmla="*/ 0 h 15"/>
                      <a:gd name="T6" fmla="*/ 135 w 135"/>
                      <a:gd name="T7" fmla="*/ 11 h 15"/>
                      <a:gd name="T8" fmla="*/ 50 w 135"/>
                      <a:gd name="T9" fmla="*/ 15 h 15"/>
                    </a:gdLst>
                    <a:ahLst/>
                    <a:cxnLst>
                      <a:cxn ang="0">
                        <a:pos x="T0" y="T1"/>
                      </a:cxn>
                      <a:cxn ang="0">
                        <a:pos x="T2" y="T3"/>
                      </a:cxn>
                      <a:cxn ang="0">
                        <a:pos x="T4" y="T5"/>
                      </a:cxn>
                      <a:cxn ang="0">
                        <a:pos x="T6" y="T7"/>
                      </a:cxn>
                      <a:cxn ang="0">
                        <a:pos x="T8" y="T9"/>
                      </a:cxn>
                    </a:cxnLst>
                    <a:rect l="0" t="0" r="r" b="b"/>
                    <a:pathLst>
                      <a:path w="135" h="15">
                        <a:moveTo>
                          <a:pt x="50" y="15"/>
                        </a:moveTo>
                        <a:cubicBezTo>
                          <a:pt x="34" y="11"/>
                          <a:pt x="17" y="7"/>
                          <a:pt x="0" y="4"/>
                        </a:cubicBezTo>
                        <a:cubicBezTo>
                          <a:pt x="27" y="2"/>
                          <a:pt x="54" y="1"/>
                          <a:pt x="80" y="0"/>
                        </a:cubicBezTo>
                        <a:cubicBezTo>
                          <a:pt x="99" y="3"/>
                          <a:pt x="117" y="7"/>
                          <a:pt x="135" y="11"/>
                        </a:cubicBezTo>
                        <a:cubicBezTo>
                          <a:pt x="107" y="12"/>
                          <a:pt x="79" y="13"/>
                          <a:pt x="50" y="15"/>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09" name="Freeform 85"/>
                  <p:cNvSpPr/>
                  <p:nvPr/>
                </p:nvSpPr>
                <p:spPr bwMode="auto">
                  <a:xfrm>
                    <a:off x="6688606" y="2462641"/>
                    <a:ext cx="317907" cy="1555868"/>
                  </a:xfrm>
                  <a:custGeom>
                    <a:avLst/>
                    <a:gdLst>
                      <a:gd name="T0" fmla="*/ 85 w 85"/>
                      <a:gd name="T1" fmla="*/ 0 h 415"/>
                      <a:gd name="T2" fmla="*/ 83 w 85"/>
                      <a:gd name="T3" fmla="*/ 400 h 415"/>
                      <a:gd name="T4" fmla="*/ 4 w 85"/>
                      <a:gd name="T5" fmla="*/ 415 h 415"/>
                      <a:gd name="T6" fmla="*/ 0 w 85"/>
                      <a:gd name="T7" fmla="*/ 4 h 415"/>
                      <a:gd name="T8" fmla="*/ 85 w 85"/>
                      <a:gd name="T9" fmla="*/ 0 h 415"/>
                    </a:gdLst>
                    <a:ahLst/>
                    <a:cxnLst>
                      <a:cxn ang="0">
                        <a:pos x="T0" y="T1"/>
                      </a:cxn>
                      <a:cxn ang="0">
                        <a:pos x="T2" y="T3"/>
                      </a:cxn>
                      <a:cxn ang="0">
                        <a:pos x="T4" y="T5"/>
                      </a:cxn>
                      <a:cxn ang="0">
                        <a:pos x="T6" y="T7"/>
                      </a:cxn>
                      <a:cxn ang="0">
                        <a:pos x="T8" y="T9"/>
                      </a:cxn>
                    </a:cxnLst>
                    <a:rect l="0" t="0" r="r" b="b"/>
                    <a:pathLst>
                      <a:path w="85" h="415">
                        <a:moveTo>
                          <a:pt x="85" y="0"/>
                        </a:moveTo>
                        <a:cubicBezTo>
                          <a:pt x="84" y="133"/>
                          <a:pt x="84" y="267"/>
                          <a:pt x="83" y="400"/>
                        </a:cubicBezTo>
                        <a:cubicBezTo>
                          <a:pt x="57" y="405"/>
                          <a:pt x="30" y="410"/>
                          <a:pt x="4" y="415"/>
                        </a:cubicBezTo>
                        <a:cubicBezTo>
                          <a:pt x="4" y="278"/>
                          <a:pt x="3" y="141"/>
                          <a:pt x="0" y="4"/>
                        </a:cubicBezTo>
                        <a:cubicBezTo>
                          <a:pt x="29" y="2"/>
                          <a:pt x="57" y="1"/>
                          <a:pt x="85" y="0"/>
                        </a:cubicBezTo>
                        <a:close/>
                      </a:path>
                    </a:pathLst>
                  </a:cu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0" name="Freeform 86"/>
                  <p:cNvSpPr/>
                  <p:nvPr/>
                </p:nvSpPr>
                <p:spPr bwMode="auto">
                  <a:xfrm>
                    <a:off x="6179213" y="3195033"/>
                    <a:ext cx="167319" cy="892254"/>
                  </a:xfrm>
                  <a:custGeom>
                    <a:avLst/>
                    <a:gdLst>
                      <a:gd name="T0" fmla="*/ 44 w 45"/>
                      <a:gd name="T1" fmla="*/ 238 h 238"/>
                      <a:gd name="T2" fmla="*/ 3 w 45"/>
                      <a:gd name="T3" fmla="*/ 198 h 238"/>
                      <a:gd name="T4" fmla="*/ 0 w 45"/>
                      <a:gd name="T5" fmla="*/ 0 h 238"/>
                      <a:gd name="T6" fmla="*/ 42 w 45"/>
                      <a:gd name="T7" fmla="*/ 26 h 238"/>
                      <a:gd name="T8" fmla="*/ 44 w 45"/>
                      <a:gd name="T9" fmla="*/ 238 h 238"/>
                    </a:gdLst>
                    <a:ahLst/>
                    <a:cxnLst>
                      <a:cxn ang="0">
                        <a:pos x="T0" y="T1"/>
                      </a:cxn>
                      <a:cxn ang="0">
                        <a:pos x="T2" y="T3"/>
                      </a:cxn>
                      <a:cxn ang="0">
                        <a:pos x="T4" y="T5"/>
                      </a:cxn>
                      <a:cxn ang="0">
                        <a:pos x="T6" y="T7"/>
                      </a:cxn>
                      <a:cxn ang="0">
                        <a:pos x="T8" y="T9"/>
                      </a:cxn>
                    </a:cxnLst>
                    <a:rect l="0" t="0" r="r" b="b"/>
                    <a:pathLst>
                      <a:path w="45" h="238">
                        <a:moveTo>
                          <a:pt x="44" y="238"/>
                        </a:moveTo>
                        <a:cubicBezTo>
                          <a:pt x="31" y="225"/>
                          <a:pt x="17" y="211"/>
                          <a:pt x="3" y="198"/>
                        </a:cubicBezTo>
                        <a:cubicBezTo>
                          <a:pt x="3" y="132"/>
                          <a:pt x="2" y="66"/>
                          <a:pt x="0" y="0"/>
                        </a:cubicBezTo>
                        <a:cubicBezTo>
                          <a:pt x="14" y="9"/>
                          <a:pt x="28" y="17"/>
                          <a:pt x="42" y="26"/>
                        </a:cubicBezTo>
                        <a:cubicBezTo>
                          <a:pt x="44" y="97"/>
                          <a:pt x="45" y="167"/>
                          <a:pt x="44" y="238"/>
                        </a:cubicBezTo>
                        <a:close/>
                      </a:path>
                    </a:pathLst>
                  </a:custGeom>
                  <a:solidFill>
                    <a:srgbClr val="004A82"/>
                  </a:soli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1" name="Freeform 87"/>
                  <p:cNvSpPr/>
                  <p:nvPr/>
                </p:nvSpPr>
                <p:spPr bwMode="auto">
                  <a:xfrm>
                    <a:off x="6179213" y="3159715"/>
                    <a:ext cx="479648" cy="131979"/>
                  </a:xfrm>
                  <a:custGeom>
                    <a:avLst/>
                    <a:gdLst>
                      <a:gd name="T0" fmla="*/ 42 w 128"/>
                      <a:gd name="T1" fmla="*/ 35 h 35"/>
                      <a:gd name="T2" fmla="*/ 0 w 128"/>
                      <a:gd name="T3" fmla="*/ 9 h 35"/>
                      <a:gd name="T4" fmla="*/ 81 w 128"/>
                      <a:gd name="T5" fmla="*/ 0 h 35"/>
                      <a:gd name="T6" fmla="*/ 128 w 128"/>
                      <a:gd name="T7" fmla="*/ 25 h 35"/>
                      <a:gd name="T8" fmla="*/ 42 w 128"/>
                      <a:gd name="T9" fmla="*/ 35 h 35"/>
                    </a:gdLst>
                    <a:ahLst/>
                    <a:cxnLst>
                      <a:cxn ang="0">
                        <a:pos x="T0" y="T1"/>
                      </a:cxn>
                      <a:cxn ang="0">
                        <a:pos x="T2" y="T3"/>
                      </a:cxn>
                      <a:cxn ang="0">
                        <a:pos x="T4" y="T5"/>
                      </a:cxn>
                      <a:cxn ang="0">
                        <a:pos x="T6" y="T7"/>
                      </a:cxn>
                      <a:cxn ang="0">
                        <a:pos x="T8" y="T9"/>
                      </a:cxn>
                    </a:cxnLst>
                    <a:rect l="0" t="0" r="r" b="b"/>
                    <a:pathLst>
                      <a:path w="128" h="35">
                        <a:moveTo>
                          <a:pt x="42" y="35"/>
                        </a:moveTo>
                        <a:cubicBezTo>
                          <a:pt x="28" y="26"/>
                          <a:pt x="14" y="18"/>
                          <a:pt x="0" y="9"/>
                        </a:cubicBezTo>
                        <a:cubicBezTo>
                          <a:pt x="27" y="6"/>
                          <a:pt x="54" y="3"/>
                          <a:pt x="81" y="0"/>
                        </a:cubicBezTo>
                        <a:cubicBezTo>
                          <a:pt x="96" y="8"/>
                          <a:pt x="112" y="17"/>
                          <a:pt x="128" y="25"/>
                        </a:cubicBezTo>
                        <a:cubicBezTo>
                          <a:pt x="99" y="28"/>
                          <a:pt x="71" y="32"/>
                          <a:pt x="42" y="35"/>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2" name="Freeform 88"/>
                  <p:cNvSpPr/>
                  <p:nvPr/>
                </p:nvSpPr>
                <p:spPr bwMode="auto">
                  <a:xfrm>
                    <a:off x="6335377" y="3252658"/>
                    <a:ext cx="327202" cy="834628"/>
                  </a:xfrm>
                  <a:custGeom>
                    <a:avLst/>
                    <a:gdLst>
                      <a:gd name="T0" fmla="*/ 86 w 87"/>
                      <a:gd name="T1" fmla="*/ 0 h 222"/>
                      <a:gd name="T2" fmla="*/ 87 w 87"/>
                      <a:gd name="T3" fmla="*/ 206 h 222"/>
                      <a:gd name="T4" fmla="*/ 2 w 87"/>
                      <a:gd name="T5" fmla="*/ 222 h 222"/>
                      <a:gd name="T6" fmla="*/ 0 w 87"/>
                      <a:gd name="T7" fmla="*/ 10 h 222"/>
                      <a:gd name="T8" fmla="*/ 86 w 87"/>
                      <a:gd name="T9" fmla="*/ 0 h 222"/>
                    </a:gdLst>
                    <a:ahLst/>
                    <a:cxnLst>
                      <a:cxn ang="0">
                        <a:pos x="T0" y="T1"/>
                      </a:cxn>
                      <a:cxn ang="0">
                        <a:pos x="T2" y="T3"/>
                      </a:cxn>
                      <a:cxn ang="0">
                        <a:pos x="T4" y="T5"/>
                      </a:cxn>
                      <a:cxn ang="0">
                        <a:pos x="T6" y="T7"/>
                      </a:cxn>
                      <a:cxn ang="0">
                        <a:pos x="T8" y="T9"/>
                      </a:cxn>
                    </a:cxnLst>
                    <a:rect l="0" t="0" r="r" b="b"/>
                    <a:pathLst>
                      <a:path w="87" h="222">
                        <a:moveTo>
                          <a:pt x="86" y="0"/>
                        </a:moveTo>
                        <a:cubicBezTo>
                          <a:pt x="87" y="69"/>
                          <a:pt x="87" y="137"/>
                          <a:pt x="87" y="206"/>
                        </a:cubicBezTo>
                        <a:cubicBezTo>
                          <a:pt x="59" y="211"/>
                          <a:pt x="30" y="217"/>
                          <a:pt x="2" y="222"/>
                        </a:cubicBezTo>
                        <a:cubicBezTo>
                          <a:pt x="3" y="151"/>
                          <a:pt x="2" y="81"/>
                          <a:pt x="0" y="10"/>
                        </a:cubicBezTo>
                        <a:cubicBezTo>
                          <a:pt x="29" y="7"/>
                          <a:pt x="57" y="3"/>
                          <a:pt x="86" y="0"/>
                        </a:cubicBezTo>
                        <a:close/>
                      </a:path>
                    </a:pathLst>
                  </a:cu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3" name="Freeform 89"/>
                  <p:cNvSpPr/>
                  <p:nvPr/>
                </p:nvSpPr>
                <p:spPr bwMode="auto">
                  <a:xfrm>
                    <a:off x="5825983" y="3643019"/>
                    <a:ext cx="135715" cy="514904"/>
                  </a:xfrm>
                  <a:custGeom>
                    <a:avLst/>
                    <a:gdLst>
                      <a:gd name="T0" fmla="*/ 36 w 36"/>
                      <a:gd name="T1" fmla="*/ 137 h 137"/>
                      <a:gd name="T2" fmla="*/ 1 w 36"/>
                      <a:gd name="T3" fmla="*/ 95 h 137"/>
                      <a:gd name="T4" fmla="*/ 0 w 36"/>
                      <a:gd name="T5" fmla="*/ 0 h 137"/>
                      <a:gd name="T6" fmla="*/ 35 w 36"/>
                      <a:gd name="T7" fmla="*/ 36 h 137"/>
                      <a:gd name="T8" fmla="*/ 36 w 36"/>
                      <a:gd name="T9" fmla="*/ 137 h 137"/>
                    </a:gdLst>
                    <a:ahLst/>
                    <a:cxnLst>
                      <a:cxn ang="0">
                        <a:pos x="T0" y="T1"/>
                      </a:cxn>
                      <a:cxn ang="0">
                        <a:pos x="T2" y="T3"/>
                      </a:cxn>
                      <a:cxn ang="0">
                        <a:pos x="T4" y="T5"/>
                      </a:cxn>
                      <a:cxn ang="0">
                        <a:pos x="T6" y="T7"/>
                      </a:cxn>
                      <a:cxn ang="0">
                        <a:pos x="T8" y="T9"/>
                      </a:cxn>
                    </a:cxnLst>
                    <a:rect l="0" t="0" r="r" b="b"/>
                    <a:pathLst>
                      <a:path w="36" h="137">
                        <a:moveTo>
                          <a:pt x="36" y="137"/>
                        </a:moveTo>
                        <a:cubicBezTo>
                          <a:pt x="24" y="123"/>
                          <a:pt x="13" y="109"/>
                          <a:pt x="1" y="95"/>
                        </a:cubicBezTo>
                        <a:cubicBezTo>
                          <a:pt x="1" y="63"/>
                          <a:pt x="1" y="32"/>
                          <a:pt x="0" y="0"/>
                        </a:cubicBezTo>
                        <a:cubicBezTo>
                          <a:pt x="12" y="12"/>
                          <a:pt x="24" y="24"/>
                          <a:pt x="35" y="36"/>
                        </a:cubicBezTo>
                        <a:cubicBezTo>
                          <a:pt x="36" y="70"/>
                          <a:pt x="36" y="103"/>
                          <a:pt x="36" y="137"/>
                        </a:cubicBezTo>
                        <a:close/>
                      </a:path>
                    </a:pathLst>
                  </a:custGeom>
                  <a:gradFill flip="none" rotWithShape="1">
                    <a:gsLst>
                      <a:gs pos="79000">
                        <a:srgbClr val="008CD5"/>
                      </a:gs>
                      <a:gs pos="9000">
                        <a:srgbClr val="00B0F0"/>
                      </a:gs>
                    </a:gsLst>
                    <a:lin ang="16200000" scaled="1"/>
                    <a:tileRect/>
                  </a:gradFill>
                  <a:ln w="6350">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4" name="Freeform 90"/>
                  <p:cNvSpPr/>
                  <p:nvPr/>
                </p:nvSpPr>
                <p:spPr bwMode="auto">
                  <a:xfrm>
                    <a:off x="5825983" y="3598406"/>
                    <a:ext cx="472212" cy="180309"/>
                  </a:xfrm>
                  <a:custGeom>
                    <a:avLst/>
                    <a:gdLst>
                      <a:gd name="T0" fmla="*/ 35 w 126"/>
                      <a:gd name="T1" fmla="*/ 48 h 48"/>
                      <a:gd name="T2" fmla="*/ 0 w 126"/>
                      <a:gd name="T3" fmla="*/ 12 h 48"/>
                      <a:gd name="T4" fmla="*/ 85 w 126"/>
                      <a:gd name="T5" fmla="*/ 0 h 48"/>
                      <a:gd name="T6" fmla="*/ 126 w 126"/>
                      <a:gd name="T7" fmla="*/ 34 h 48"/>
                      <a:gd name="T8" fmla="*/ 35 w 126"/>
                      <a:gd name="T9" fmla="*/ 48 h 48"/>
                    </a:gdLst>
                    <a:ahLst/>
                    <a:cxnLst>
                      <a:cxn ang="0">
                        <a:pos x="T0" y="T1"/>
                      </a:cxn>
                      <a:cxn ang="0">
                        <a:pos x="T2" y="T3"/>
                      </a:cxn>
                      <a:cxn ang="0">
                        <a:pos x="T4" y="T5"/>
                      </a:cxn>
                      <a:cxn ang="0">
                        <a:pos x="T6" y="T7"/>
                      </a:cxn>
                      <a:cxn ang="0">
                        <a:pos x="T8" y="T9"/>
                      </a:cxn>
                    </a:cxnLst>
                    <a:rect l="0" t="0" r="r" b="b"/>
                    <a:pathLst>
                      <a:path w="126" h="48">
                        <a:moveTo>
                          <a:pt x="35" y="48"/>
                        </a:moveTo>
                        <a:cubicBezTo>
                          <a:pt x="24" y="36"/>
                          <a:pt x="12" y="24"/>
                          <a:pt x="0" y="12"/>
                        </a:cubicBezTo>
                        <a:cubicBezTo>
                          <a:pt x="28" y="8"/>
                          <a:pt x="57" y="4"/>
                          <a:pt x="85" y="0"/>
                        </a:cubicBezTo>
                        <a:cubicBezTo>
                          <a:pt x="99" y="11"/>
                          <a:pt x="112" y="23"/>
                          <a:pt x="126" y="34"/>
                        </a:cubicBezTo>
                        <a:cubicBezTo>
                          <a:pt x="96" y="39"/>
                          <a:pt x="66" y="43"/>
                          <a:pt x="35" y="48"/>
                        </a:cubicBezTo>
                        <a:close/>
                      </a:path>
                    </a:pathLst>
                  </a:custGeom>
                  <a:gradFill>
                    <a:gsLst>
                      <a:gs pos="50800">
                        <a:srgbClr val="39BDF2"/>
                      </a:gs>
                      <a:gs pos="100000">
                        <a:srgbClr val="71DAFF"/>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sp>
                <p:nvSpPr>
                  <p:cNvPr id="115" name="Freeform 91"/>
                  <p:cNvSpPr/>
                  <p:nvPr/>
                </p:nvSpPr>
                <p:spPr bwMode="auto">
                  <a:xfrm>
                    <a:off x="5957980" y="3726667"/>
                    <a:ext cx="340215" cy="431256"/>
                  </a:xfrm>
                  <a:custGeom>
                    <a:avLst/>
                    <a:gdLst>
                      <a:gd name="T0" fmla="*/ 91 w 91"/>
                      <a:gd name="T1" fmla="*/ 0 h 115"/>
                      <a:gd name="T2" fmla="*/ 91 w 91"/>
                      <a:gd name="T3" fmla="*/ 98 h 115"/>
                      <a:gd name="T4" fmla="*/ 1 w 91"/>
                      <a:gd name="T5" fmla="*/ 115 h 115"/>
                      <a:gd name="T6" fmla="*/ 0 w 91"/>
                      <a:gd name="T7" fmla="*/ 14 h 115"/>
                      <a:gd name="T8" fmla="*/ 91 w 91"/>
                      <a:gd name="T9" fmla="*/ 0 h 115"/>
                    </a:gdLst>
                    <a:ahLst/>
                    <a:cxnLst>
                      <a:cxn ang="0">
                        <a:pos x="T0" y="T1"/>
                      </a:cxn>
                      <a:cxn ang="0">
                        <a:pos x="T2" y="T3"/>
                      </a:cxn>
                      <a:cxn ang="0">
                        <a:pos x="T4" y="T5"/>
                      </a:cxn>
                      <a:cxn ang="0">
                        <a:pos x="T6" y="T7"/>
                      </a:cxn>
                      <a:cxn ang="0">
                        <a:pos x="T8" y="T9"/>
                      </a:cxn>
                    </a:cxnLst>
                    <a:rect l="0" t="0" r="r" b="b"/>
                    <a:pathLst>
                      <a:path w="91" h="115">
                        <a:moveTo>
                          <a:pt x="91" y="0"/>
                        </a:moveTo>
                        <a:cubicBezTo>
                          <a:pt x="91" y="33"/>
                          <a:pt x="91" y="65"/>
                          <a:pt x="91" y="98"/>
                        </a:cubicBezTo>
                        <a:cubicBezTo>
                          <a:pt x="61" y="104"/>
                          <a:pt x="31" y="109"/>
                          <a:pt x="1" y="115"/>
                        </a:cubicBezTo>
                        <a:cubicBezTo>
                          <a:pt x="1" y="81"/>
                          <a:pt x="1" y="48"/>
                          <a:pt x="0" y="14"/>
                        </a:cubicBezTo>
                        <a:cubicBezTo>
                          <a:pt x="31" y="9"/>
                          <a:pt x="61" y="5"/>
                          <a:pt x="91" y="0"/>
                        </a:cubicBezTo>
                        <a:close/>
                      </a:path>
                    </a:pathLst>
                  </a:custGeom>
                  <a:gradFill>
                    <a:gsLst>
                      <a:gs pos="27000">
                        <a:srgbClr val="00A0E4"/>
                      </a:gs>
                      <a:gs pos="65000">
                        <a:srgbClr val="00B0F0"/>
                      </a:gs>
                    </a:gsLst>
                    <a:lin ang="5400000" scaled="0"/>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lnSpc>
                        <a:spcPct val="150000"/>
                      </a:lnSpc>
                      <a:spcBef>
                        <a:spcPts val="0"/>
                      </a:spcBef>
                      <a:spcAft>
                        <a:spcPts val="0"/>
                      </a:spcAft>
                      <a:defRPr/>
                    </a:pPr>
                    <a:endParaRPr lang="zh-CN" altLang="en-US" sz="1400" b="1">
                      <a:solidFill>
                        <a:prstClr val="white"/>
                      </a:solidFill>
                      <a:latin typeface="微软雅黑" panose="020B0503020204020204" pitchFamily="34" charset="-122"/>
                      <a:ea typeface="微软雅黑" panose="020B0503020204020204" pitchFamily="34" charset="-122"/>
                    </a:endParaRPr>
                  </a:p>
                </p:txBody>
              </p:sp>
            </p:grpSp>
            <p:grpSp>
              <p:nvGrpSpPr>
                <p:cNvPr id="27727" name="组合 45"/>
                <p:cNvGrpSpPr/>
                <p:nvPr/>
              </p:nvGrpSpPr>
              <p:grpSpPr bwMode="auto">
                <a:xfrm>
                  <a:off x="5976938" y="2346325"/>
                  <a:ext cx="2216150" cy="1957388"/>
                  <a:chOff x="5976938" y="2346325"/>
                  <a:chExt cx="2216150" cy="1957388"/>
                </a:xfrm>
              </p:grpSpPr>
              <p:sp>
                <p:nvSpPr>
                  <p:cNvPr id="27778" name="Freeform 92"/>
                  <p:cNvSpPr/>
                  <p:nvPr/>
                </p:nvSpPr>
                <p:spPr bwMode="auto">
                  <a:xfrm>
                    <a:off x="7640638" y="2365375"/>
                    <a:ext cx="271463" cy="1619250"/>
                  </a:xfrm>
                  <a:custGeom>
                    <a:avLst/>
                    <a:gdLst>
                      <a:gd name="T0" fmla="*/ 2147483646 w 72"/>
                      <a:gd name="T1" fmla="*/ 2147483646 h 432"/>
                      <a:gd name="T2" fmla="*/ 2147483646 w 72"/>
                      <a:gd name="T3" fmla="*/ 2147483646 h 432"/>
                      <a:gd name="T4" fmla="*/ 2147483646 w 72"/>
                      <a:gd name="T5" fmla="*/ 0 h 432"/>
                      <a:gd name="T6" fmla="*/ 2147483646 w 72"/>
                      <a:gd name="T7" fmla="*/ 2147483646 h 432"/>
                      <a:gd name="T8" fmla="*/ 2147483646 w 72"/>
                      <a:gd name="T9" fmla="*/ 2147483646 h 4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432">
                        <a:moveTo>
                          <a:pt x="59" y="432"/>
                        </a:moveTo>
                        <a:cubicBezTo>
                          <a:pt x="39" y="421"/>
                          <a:pt x="20" y="411"/>
                          <a:pt x="1" y="400"/>
                        </a:cubicBezTo>
                        <a:cubicBezTo>
                          <a:pt x="0" y="266"/>
                          <a:pt x="4" y="133"/>
                          <a:pt x="11" y="0"/>
                        </a:cubicBezTo>
                        <a:cubicBezTo>
                          <a:pt x="31" y="5"/>
                          <a:pt x="51" y="10"/>
                          <a:pt x="72" y="14"/>
                        </a:cubicBezTo>
                        <a:cubicBezTo>
                          <a:pt x="62" y="154"/>
                          <a:pt x="58" y="293"/>
                          <a:pt x="59" y="432"/>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79" name="Freeform 93"/>
                  <p:cNvSpPr/>
                  <p:nvPr/>
                </p:nvSpPr>
                <p:spPr bwMode="auto">
                  <a:xfrm>
                    <a:off x="7681913" y="2346325"/>
                    <a:ext cx="511175" cy="71437"/>
                  </a:xfrm>
                  <a:custGeom>
                    <a:avLst/>
                    <a:gdLst>
                      <a:gd name="T0" fmla="*/ 2147483646 w 136"/>
                      <a:gd name="T1" fmla="*/ 2147483646 h 19"/>
                      <a:gd name="T2" fmla="*/ 0 w 136"/>
                      <a:gd name="T3" fmla="*/ 2147483646 h 19"/>
                      <a:gd name="T4" fmla="*/ 2147483646 w 136"/>
                      <a:gd name="T5" fmla="*/ 0 h 19"/>
                      <a:gd name="T6" fmla="*/ 2147483646 w 136"/>
                      <a:gd name="T7" fmla="*/ 2147483646 h 19"/>
                      <a:gd name="T8" fmla="*/ 2147483646 w 136"/>
                      <a:gd name="T9" fmla="*/ 2147483646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 h="19">
                        <a:moveTo>
                          <a:pt x="61" y="19"/>
                        </a:moveTo>
                        <a:cubicBezTo>
                          <a:pt x="40" y="15"/>
                          <a:pt x="20" y="10"/>
                          <a:pt x="0" y="5"/>
                        </a:cubicBezTo>
                        <a:cubicBezTo>
                          <a:pt x="24" y="3"/>
                          <a:pt x="49" y="2"/>
                          <a:pt x="73" y="0"/>
                        </a:cubicBezTo>
                        <a:cubicBezTo>
                          <a:pt x="94" y="5"/>
                          <a:pt x="115" y="9"/>
                          <a:pt x="136" y="14"/>
                        </a:cubicBezTo>
                        <a:cubicBezTo>
                          <a:pt x="111" y="16"/>
                          <a:pt x="86" y="18"/>
                          <a:pt x="61" y="19"/>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0" name="Freeform 94"/>
                  <p:cNvSpPr/>
                  <p:nvPr/>
                </p:nvSpPr>
                <p:spPr bwMode="auto">
                  <a:xfrm>
                    <a:off x="7858125" y="2398713"/>
                    <a:ext cx="334963" cy="1585912"/>
                  </a:xfrm>
                  <a:custGeom>
                    <a:avLst/>
                    <a:gdLst>
                      <a:gd name="T0" fmla="*/ 2147483646 w 89"/>
                      <a:gd name="T1" fmla="*/ 0 h 423"/>
                      <a:gd name="T2" fmla="*/ 2147483646 w 89"/>
                      <a:gd name="T3" fmla="*/ 2147483646 h 423"/>
                      <a:gd name="T4" fmla="*/ 2147483646 w 89"/>
                      <a:gd name="T5" fmla="*/ 2147483646 h 423"/>
                      <a:gd name="T6" fmla="*/ 2147483646 w 89"/>
                      <a:gd name="T7" fmla="*/ 2147483646 h 423"/>
                      <a:gd name="T8" fmla="*/ 2147483646 w 89"/>
                      <a:gd name="T9" fmla="*/ 0 h 4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 h="423">
                        <a:moveTo>
                          <a:pt x="89" y="0"/>
                        </a:moveTo>
                        <a:cubicBezTo>
                          <a:pt x="76" y="136"/>
                          <a:pt x="70" y="274"/>
                          <a:pt x="71" y="410"/>
                        </a:cubicBezTo>
                        <a:cubicBezTo>
                          <a:pt x="48" y="415"/>
                          <a:pt x="24" y="419"/>
                          <a:pt x="1" y="423"/>
                        </a:cubicBezTo>
                        <a:cubicBezTo>
                          <a:pt x="0" y="284"/>
                          <a:pt x="4" y="145"/>
                          <a:pt x="14" y="5"/>
                        </a:cubicBezTo>
                        <a:cubicBezTo>
                          <a:pt x="39" y="4"/>
                          <a:pt x="64" y="2"/>
                          <a:pt x="89"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1" name="Freeform 95"/>
                  <p:cNvSpPr/>
                  <p:nvPr/>
                </p:nvSpPr>
                <p:spPr bwMode="auto">
                  <a:xfrm>
                    <a:off x="7340600" y="2682875"/>
                    <a:ext cx="225425" cy="1362075"/>
                  </a:xfrm>
                  <a:custGeom>
                    <a:avLst/>
                    <a:gdLst>
                      <a:gd name="T0" fmla="*/ 2147483646 w 60"/>
                      <a:gd name="T1" fmla="*/ 2147483646 h 363"/>
                      <a:gd name="T2" fmla="*/ 0 w 60"/>
                      <a:gd name="T3" fmla="*/ 2147483646 h 363"/>
                      <a:gd name="T4" fmla="*/ 2147483646 w 60"/>
                      <a:gd name="T5" fmla="*/ 0 h 363"/>
                      <a:gd name="T6" fmla="*/ 2147483646 w 60"/>
                      <a:gd name="T7" fmla="*/ 2147483646 h 363"/>
                      <a:gd name="T8" fmla="*/ 2147483646 w 60"/>
                      <a:gd name="T9" fmla="*/ 2147483646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363">
                        <a:moveTo>
                          <a:pt x="55" y="363"/>
                        </a:moveTo>
                        <a:cubicBezTo>
                          <a:pt x="37" y="351"/>
                          <a:pt x="18" y="340"/>
                          <a:pt x="0" y="329"/>
                        </a:cubicBezTo>
                        <a:cubicBezTo>
                          <a:pt x="0" y="219"/>
                          <a:pt x="1" y="110"/>
                          <a:pt x="3" y="0"/>
                        </a:cubicBezTo>
                        <a:cubicBezTo>
                          <a:pt x="22" y="6"/>
                          <a:pt x="41" y="13"/>
                          <a:pt x="60" y="19"/>
                        </a:cubicBezTo>
                        <a:cubicBezTo>
                          <a:pt x="56" y="134"/>
                          <a:pt x="54" y="248"/>
                          <a:pt x="55" y="363"/>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2" name="Freeform 96"/>
                  <p:cNvSpPr/>
                  <p:nvPr/>
                </p:nvSpPr>
                <p:spPr bwMode="auto">
                  <a:xfrm>
                    <a:off x="7353300" y="2657475"/>
                    <a:ext cx="498475" cy="96837"/>
                  </a:xfrm>
                  <a:custGeom>
                    <a:avLst/>
                    <a:gdLst>
                      <a:gd name="T0" fmla="*/ 2147483646 w 133"/>
                      <a:gd name="T1" fmla="*/ 2147483646 h 26"/>
                      <a:gd name="T2" fmla="*/ 0 w 133"/>
                      <a:gd name="T3" fmla="*/ 2147483646 h 26"/>
                      <a:gd name="T4" fmla="*/ 2147483646 w 133"/>
                      <a:gd name="T5" fmla="*/ 0 h 26"/>
                      <a:gd name="T6" fmla="*/ 2147483646 w 133"/>
                      <a:gd name="T7" fmla="*/ 2147483646 h 26"/>
                      <a:gd name="T8" fmla="*/ 2147483646 w 133"/>
                      <a:gd name="T9" fmla="*/ 2147483646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3" h="26">
                        <a:moveTo>
                          <a:pt x="57" y="26"/>
                        </a:moveTo>
                        <a:cubicBezTo>
                          <a:pt x="38" y="20"/>
                          <a:pt x="19" y="13"/>
                          <a:pt x="0" y="7"/>
                        </a:cubicBezTo>
                        <a:cubicBezTo>
                          <a:pt x="25" y="5"/>
                          <a:pt x="49" y="3"/>
                          <a:pt x="74" y="0"/>
                        </a:cubicBezTo>
                        <a:cubicBezTo>
                          <a:pt x="94" y="6"/>
                          <a:pt x="113" y="13"/>
                          <a:pt x="133" y="19"/>
                        </a:cubicBezTo>
                        <a:cubicBezTo>
                          <a:pt x="108" y="21"/>
                          <a:pt x="82" y="24"/>
                          <a:pt x="57" y="26"/>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3" name="Freeform 97"/>
                  <p:cNvSpPr/>
                  <p:nvPr/>
                </p:nvSpPr>
                <p:spPr bwMode="auto">
                  <a:xfrm>
                    <a:off x="7543800" y="2728913"/>
                    <a:ext cx="307975" cy="1316037"/>
                  </a:xfrm>
                  <a:custGeom>
                    <a:avLst/>
                    <a:gdLst>
                      <a:gd name="T0" fmla="*/ 2147483646 w 82"/>
                      <a:gd name="T1" fmla="*/ 0 h 351"/>
                      <a:gd name="T2" fmla="*/ 2147483646 w 82"/>
                      <a:gd name="T3" fmla="*/ 2147483646 h 351"/>
                      <a:gd name="T4" fmla="*/ 2147483646 w 82"/>
                      <a:gd name="T5" fmla="*/ 2147483646 h 351"/>
                      <a:gd name="T6" fmla="*/ 2147483646 w 82"/>
                      <a:gd name="T7" fmla="*/ 2147483646 h 351"/>
                      <a:gd name="T8" fmla="*/ 2147483646 w 82"/>
                      <a:gd name="T9" fmla="*/ 0 h 3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351">
                        <a:moveTo>
                          <a:pt x="82" y="0"/>
                        </a:moveTo>
                        <a:cubicBezTo>
                          <a:pt x="76" y="112"/>
                          <a:pt x="74" y="225"/>
                          <a:pt x="75" y="337"/>
                        </a:cubicBezTo>
                        <a:cubicBezTo>
                          <a:pt x="50" y="342"/>
                          <a:pt x="26" y="346"/>
                          <a:pt x="1" y="351"/>
                        </a:cubicBezTo>
                        <a:cubicBezTo>
                          <a:pt x="0" y="236"/>
                          <a:pt x="2" y="122"/>
                          <a:pt x="6" y="7"/>
                        </a:cubicBezTo>
                        <a:cubicBezTo>
                          <a:pt x="31" y="5"/>
                          <a:pt x="57" y="2"/>
                          <a:pt x="82"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4" name="Freeform 98"/>
                  <p:cNvSpPr/>
                  <p:nvPr/>
                </p:nvSpPr>
                <p:spPr bwMode="auto">
                  <a:xfrm>
                    <a:off x="7023100" y="2982913"/>
                    <a:ext cx="198438" cy="1122362"/>
                  </a:xfrm>
                  <a:custGeom>
                    <a:avLst/>
                    <a:gdLst>
                      <a:gd name="T0" fmla="*/ 2147483646 w 53"/>
                      <a:gd name="T1" fmla="*/ 2147483646 h 299"/>
                      <a:gd name="T2" fmla="*/ 0 w 53"/>
                      <a:gd name="T3" fmla="*/ 2147483646 h 299"/>
                      <a:gd name="T4" fmla="*/ 0 w 53"/>
                      <a:gd name="T5" fmla="*/ 0 h 299"/>
                      <a:gd name="T6" fmla="*/ 2147483646 w 53"/>
                      <a:gd name="T7" fmla="*/ 2147483646 h 299"/>
                      <a:gd name="T8" fmla="*/ 2147483646 w 53"/>
                      <a:gd name="T9" fmla="*/ 2147483646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99">
                        <a:moveTo>
                          <a:pt x="52" y="299"/>
                        </a:moveTo>
                        <a:cubicBezTo>
                          <a:pt x="35" y="287"/>
                          <a:pt x="18" y="275"/>
                          <a:pt x="0" y="263"/>
                        </a:cubicBezTo>
                        <a:cubicBezTo>
                          <a:pt x="0" y="176"/>
                          <a:pt x="0" y="88"/>
                          <a:pt x="0" y="0"/>
                        </a:cubicBezTo>
                        <a:cubicBezTo>
                          <a:pt x="18" y="8"/>
                          <a:pt x="35" y="16"/>
                          <a:pt x="53" y="24"/>
                        </a:cubicBezTo>
                        <a:cubicBezTo>
                          <a:pt x="52" y="116"/>
                          <a:pt x="52" y="207"/>
                          <a:pt x="52" y="299"/>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5" name="Freeform 99"/>
                  <p:cNvSpPr/>
                  <p:nvPr/>
                </p:nvSpPr>
                <p:spPr bwMode="auto">
                  <a:xfrm>
                    <a:off x="7023100" y="2952750"/>
                    <a:ext cx="493713" cy="120650"/>
                  </a:xfrm>
                  <a:custGeom>
                    <a:avLst/>
                    <a:gdLst>
                      <a:gd name="T0" fmla="*/ 2147483646 w 132"/>
                      <a:gd name="T1" fmla="*/ 2147483646 h 32"/>
                      <a:gd name="T2" fmla="*/ 0 w 132"/>
                      <a:gd name="T3" fmla="*/ 2147483646 h 32"/>
                      <a:gd name="T4" fmla="*/ 2147483646 w 132"/>
                      <a:gd name="T5" fmla="*/ 0 h 32"/>
                      <a:gd name="T6" fmla="*/ 2147483646 w 132"/>
                      <a:gd name="T7" fmla="*/ 2147483646 h 32"/>
                      <a:gd name="T8" fmla="*/ 2147483646 w 132"/>
                      <a:gd name="T9" fmla="*/ 2147483646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32">
                        <a:moveTo>
                          <a:pt x="53" y="32"/>
                        </a:moveTo>
                        <a:cubicBezTo>
                          <a:pt x="35" y="24"/>
                          <a:pt x="18" y="16"/>
                          <a:pt x="0" y="8"/>
                        </a:cubicBezTo>
                        <a:cubicBezTo>
                          <a:pt x="25" y="6"/>
                          <a:pt x="51" y="3"/>
                          <a:pt x="76" y="0"/>
                        </a:cubicBezTo>
                        <a:cubicBezTo>
                          <a:pt x="95" y="7"/>
                          <a:pt x="113" y="15"/>
                          <a:pt x="132" y="22"/>
                        </a:cubicBezTo>
                        <a:cubicBezTo>
                          <a:pt x="105" y="26"/>
                          <a:pt x="79" y="29"/>
                          <a:pt x="53" y="32"/>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6" name="Freeform 100"/>
                  <p:cNvSpPr/>
                  <p:nvPr/>
                </p:nvSpPr>
                <p:spPr bwMode="auto">
                  <a:xfrm>
                    <a:off x="7218363" y="3035300"/>
                    <a:ext cx="298450" cy="1069975"/>
                  </a:xfrm>
                  <a:custGeom>
                    <a:avLst/>
                    <a:gdLst>
                      <a:gd name="T0" fmla="*/ 2147483646 w 80"/>
                      <a:gd name="T1" fmla="*/ 0 h 285"/>
                      <a:gd name="T2" fmla="*/ 2147483646 w 80"/>
                      <a:gd name="T3" fmla="*/ 2147483646 h 285"/>
                      <a:gd name="T4" fmla="*/ 0 w 80"/>
                      <a:gd name="T5" fmla="*/ 2147483646 h 285"/>
                      <a:gd name="T6" fmla="*/ 2147483646 w 80"/>
                      <a:gd name="T7" fmla="*/ 2147483646 h 285"/>
                      <a:gd name="T8" fmla="*/ 2147483646 w 80"/>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85">
                        <a:moveTo>
                          <a:pt x="80" y="0"/>
                        </a:moveTo>
                        <a:cubicBezTo>
                          <a:pt x="78" y="91"/>
                          <a:pt x="77" y="181"/>
                          <a:pt x="78" y="271"/>
                        </a:cubicBezTo>
                        <a:cubicBezTo>
                          <a:pt x="52" y="276"/>
                          <a:pt x="26" y="280"/>
                          <a:pt x="0" y="285"/>
                        </a:cubicBezTo>
                        <a:cubicBezTo>
                          <a:pt x="0" y="193"/>
                          <a:pt x="0" y="102"/>
                          <a:pt x="1" y="10"/>
                        </a:cubicBezTo>
                        <a:cubicBezTo>
                          <a:pt x="27" y="7"/>
                          <a:pt x="53" y="4"/>
                          <a:pt x="80"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7" name="Freeform 101"/>
                  <p:cNvSpPr/>
                  <p:nvPr/>
                </p:nvSpPr>
                <p:spPr bwMode="auto">
                  <a:xfrm>
                    <a:off x="6688138" y="3332163"/>
                    <a:ext cx="184150" cy="836612"/>
                  </a:xfrm>
                  <a:custGeom>
                    <a:avLst/>
                    <a:gdLst>
                      <a:gd name="T0" fmla="*/ 2147483646 w 49"/>
                      <a:gd name="T1" fmla="*/ 2147483646 h 223"/>
                      <a:gd name="T2" fmla="*/ 2147483646 w 49"/>
                      <a:gd name="T3" fmla="*/ 2147483646 h 223"/>
                      <a:gd name="T4" fmla="*/ 0 w 49"/>
                      <a:gd name="T5" fmla="*/ 0 h 223"/>
                      <a:gd name="T6" fmla="*/ 2147483646 w 49"/>
                      <a:gd name="T7" fmla="*/ 2147483646 h 223"/>
                      <a:gd name="T8" fmla="*/ 2147483646 w 49"/>
                      <a:gd name="T9" fmla="*/ 2147483646 h 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223">
                        <a:moveTo>
                          <a:pt x="49" y="223"/>
                        </a:moveTo>
                        <a:cubicBezTo>
                          <a:pt x="33" y="211"/>
                          <a:pt x="17" y="198"/>
                          <a:pt x="1" y="186"/>
                        </a:cubicBezTo>
                        <a:cubicBezTo>
                          <a:pt x="1" y="124"/>
                          <a:pt x="1" y="62"/>
                          <a:pt x="0" y="0"/>
                        </a:cubicBezTo>
                        <a:cubicBezTo>
                          <a:pt x="16" y="9"/>
                          <a:pt x="33" y="19"/>
                          <a:pt x="49" y="28"/>
                        </a:cubicBezTo>
                        <a:cubicBezTo>
                          <a:pt x="49" y="93"/>
                          <a:pt x="49" y="158"/>
                          <a:pt x="49" y="223"/>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8" name="Freeform 102"/>
                  <p:cNvSpPr/>
                  <p:nvPr/>
                </p:nvSpPr>
                <p:spPr bwMode="auto">
                  <a:xfrm>
                    <a:off x="6688138" y="3294063"/>
                    <a:ext cx="488950" cy="142875"/>
                  </a:xfrm>
                  <a:custGeom>
                    <a:avLst/>
                    <a:gdLst>
                      <a:gd name="T0" fmla="*/ 2147483646 w 130"/>
                      <a:gd name="T1" fmla="*/ 2147483646 h 38"/>
                      <a:gd name="T2" fmla="*/ 0 w 130"/>
                      <a:gd name="T3" fmla="*/ 2147483646 h 38"/>
                      <a:gd name="T4" fmla="*/ 2147483646 w 130"/>
                      <a:gd name="T5" fmla="*/ 0 h 38"/>
                      <a:gd name="T6" fmla="*/ 2147483646 w 130"/>
                      <a:gd name="T7" fmla="*/ 2147483646 h 38"/>
                      <a:gd name="T8" fmla="*/ 2147483646 w 130"/>
                      <a:gd name="T9" fmla="*/ 2147483646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38">
                        <a:moveTo>
                          <a:pt x="49" y="38"/>
                        </a:moveTo>
                        <a:cubicBezTo>
                          <a:pt x="33" y="29"/>
                          <a:pt x="16" y="19"/>
                          <a:pt x="0" y="10"/>
                        </a:cubicBezTo>
                        <a:cubicBezTo>
                          <a:pt x="26" y="7"/>
                          <a:pt x="52" y="3"/>
                          <a:pt x="78" y="0"/>
                        </a:cubicBezTo>
                        <a:cubicBezTo>
                          <a:pt x="96" y="9"/>
                          <a:pt x="113" y="18"/>
                          <a:pt x="130" y="27"/>
                        </a:cubicBezTo>
                        <a:cubicBezTo>
                          <a:pt x="103" y="31"/>
                          <a:pt x="76" y="35"/>
                          <a:pt x="49" y="38"/>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89" name="Freeform 103"/>
                  <p:cNvSpPr/>
                  <p:nvPr/>
                </p:nvSpPr>
                <p:spPr bwMode="auto">
                  <a:xfrm>
                    <a:off x="6872288" y="3395663"/>
                    <a:ext cx="304800" cy="773112"/>
                  </a:xfrm>
                  <a:custGeom>
                    <a:avLst/>
                    <a:gdLst>
                      <a:gd name="T0" fmla="*/ 2147483646 w 81"/>
                      <a:gd name="T1" fmla="*/ 0 h 206"/>
                      <a:gd name="T2" fmla="*/ 2147483646 w 81"/>
                      <a:gd name="T3" fmla="*/ 2147483646 h 206"/>
                      <a:gd name="T4" fmla="*/ 0 w 81"/>
                      <a:gd name="T5" fmla="*/ 2147483646 h 206"/>
                      <a:gd name="T6" fmla="*/ 0 w 81"/>
                      <a:gd name="T7" fmla="*/ 2147483646 h 206"/>
                      <a:gd name="T8" fmla="*/ 2147483646 w 81"/>
                      <a:gd name="T9" fmla="*/ 0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206">
                        <a:moveTo>
                          <a:pt x="81" y="0"/>
                        </a:moveTo>
                        <a:cubicBezTo>
                          <a:pt x="81" y="64"/>
                          <a:pt x="81" y="127"/>
                          <a:pt x="81" y="191"/>
                        </a:cubicBezTo>
                        <a:cubicBezTo>
                          <a:pt x="54" y="196"/>
                          <a:pt x="27" y="201"/>
                          <a:pt x="0" y="206"/>
                        </a:cubicBezTo>
                        <a:cubicBezTo>
                          <a:pt x="0" y="141"/>
                          <a:pt x="0" y="76"/>
                          <a:pt x="0" y="11"/>
                        </a:cubicBezTo>
                        <a:cubicBezTo>
                          <a:pt x="27" y="8"/>
                          <a:pt x="54" y="4"/>
                          <a:pt x="81"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0" name="Freeform 104"/>
                  <p:cNvSpPr/>
                  <p:nvPr/>
                </p:nvSpPr>
                <p:spPr bwMode="auto">
                  <a:xfrm>
                    <a:off x="6343650" y="3725863"/>
                    <a:ext cx="168275" cy="509587"/>
                  </a:xfrm>
                  <a:custGeom>
                    <a:avLst/>
                    <a:gdLst>
                      <a:gd name="T0" fmla="*/ 2147483646 w 45"/>
                      <a:gd name="T1" fmla="*/ 2147483646 h 136"/>
                      <a:gd name="T2" fmla="*/ 0 w 45"/>
                      <a:gd name="T3" fmla="*/ 2147483646 h 136"/>
                      <a:gd name="T4" fmla="*/ 0 w 45"/>
                      <a:gd name="T5" fmla="*/ 0 h 136"/>
                      <a:gd name="T6" fmla="*/ 2147483646 w 45"/>
                      <a:gd name="T7" fmla="*/ 2147483646 h 136"/>
                      <a:gd name="T8" fmla="*/ 2147483646 w 45"/>
                      <a:gd name="T9" fmla="*/ 2147483646 h 1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136">
                        <a:moveTo>
                          <a:pt x="44" y="136"/>
                        </a:moveTo>
                        <a:cubicBezTo>
                          <a:pt x="29" y="123"/>
                          <a:pt x="15" y="110"/>
                          <a:pt x="0" y="97"/>
                        </a:cubicBezTo>
                        <a:cubicBezTo>
                          <a:pt x="0" y="65"/>
                          <a:pt x="0" y="32"/>
                          <a:pt x="0" y="0"/>
                        </a:cubicBezTo>
                        <a:cubicBezTo>
                          <a:pt x="15" y="12"/>
                          <a:pt x="30" y="23"/>
                          <a:pt x="44" y="34"/>
                        </a:cubicBezTo>
                        <a:cubicBezTo>
                          <a:pt x="45" y="68"/>
                          <a:pt x="44" y="102"/>
                          <a:pt x="44" y="136"/>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1" name="Freeform 105"/>
                  <p:cNvSpPr/>
                  <p:nvPr/>
                </p:nvSpPr>
                <p:spPr bwMode="auto">
                  <a:xfrm>
                    <a:off x="6343650" y="3681413"/>
                    <a:ext cx="487363" cy="171450"/>
                  </a:xfrm>
                  <a:custGeom>
                    <a:avLst/>
                    <a:gdLst>
                      <a:gd name="T0" fmla="*/ 2147483646 w 130"/>
                      <a:gd name="T1" fmla="*/ 2147483646 h 46"/>
                      <a:gd name="T2" fmla="*/ 0 w 130"/>
                      <a:gd name="T3" fmla="*/ 2147483646 h 46"/>
                      <a:gd name="T4" fmla="*/ 2147483646 w 130"/>
                      <a:gd name="T5" fmla="*/ 0 h 46"/>
                      <a:gd name="T6" fmla="*/ 2147483646 w 130"/>
                      <a:gd name="T7" fmla="*/ 2147483646 h 46"/>
                      <a:gd name="T8" fmla="*/ 2147483646 w 130"/>
                      <a:gd name="T9" fmla="*/ 2147483646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46">
                        <a:moveTo>
                          <a:pt x="44" y="46"/>
                        </a:moveTo>
                        <a:cubicBezTo>
                          <a:pt x="30" y="35"/>
                          <a:pt x="15" y="24"/>
                          <a:pt x="0" y="12"/>
                        </a:cubicBezTo>
                        <a:cubicBezTo>
                          <a:pt x="27" y="8"/>
                          <a:pt x="54" y="4"/>
                          <a:pt x="82" y="0"/>
                        </a:cubicBezTo>
                        <a:cubicBezTo>
                          <a:pt x="98" y="11"/>
                          <a:pt x="113" y="22"/>
                          <a:pt x="130" y="33"/>
                        </a:cubicBezTo>
                        <a:cubicBezTo>
                          <a:pt x="101" y="37"/>
                          <a:pt x="73" y="42"/>
                          <a:pt x="44" y="46"/>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2" name="Freeform 106"/>
                  <p:cNvSpPr/>
                  <p:nvPr/>
                </p:nvSpPr>
                <p:spPr bwMode="auto">
                  <a:xfrm>
                    <a:off x="6508750" y="3805238"/>
                    <a:ext cx="322263" cy="430212"/>
                  </a:xfrm>
                  <a:custGeom>
                    <a:avLst/>
                    <a:gdLst>
                      <a:gd name="T0" fmla="*/ 2147483646 w 86"/>
                      <a:gd name="T1" fmla="*/ 0 h 115"/>
                      <a:gd name="T2" fmla="*/ 2147483646 w 86"/>
                      <a:gd name="T3" fmla="*/ 2147483646 h 115"/>
                      <a:gd name="T4" fmla="*/ 0 w 86"/>
                      <a:gd name="T5" fmla="*/ 2147483646 h 115"/>
                      <a:gd name="T6" fmla="*/ 0 w 86"/>
                      <a:gd name="T7" fmla="*/ 2147483646 h 115"/>
                      <a:gd name="T8" fmla="*/ 2147483646 w 86"/>
                      <a:gd name="T9" fmla="*/ 0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 h="115">
                        <a:moveTo>
                          <a:pt x="86" y="0"/>
                        </a:moveTo>
                        <a:cubicBezTo>
                          <a:pt x="86" y="33"/>
                          <a:pt x="86" y="66"/>
                          <a:pt x="86" y="99"/>
                        </a:cubicBezTo>
                        <a:cubicBezTo>
                          <a:pt x="57" y="104"/>
                          <a:pt x="29" y="110"/>
                          <a:pt x="0" y="115"/>
                        </a:cubicBezTo>
                        <a:cubicBezTo>
                          <a:pt x="0" y="81"/>
                          <a:pt x="1" y="47"/>
                          <a:pt x="0" y="13"/>
                        </a:cubicBezTo>
                        <a:cubicBezTo>
                          <a:pt x="29" y="9"/>
                          <a:pt x="57" y="4"/>
                          <a:pt x="86"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3" name="Freeform 107"/>
                  <p:cNvSpPr/>
                  <p:nvPr/>
                </p:nvSpPr>
                <p:spPr bwMode="auto">
                  <a:xfrm>
                    <a:off x="5976938" y="3976688"/>
                    <a:ext cx="149225" cy="327025"/>
                  </a:xfrm>
                  <a:custGeom>
                    <a:avLst/>
                    <a:gdLst>
                      <a:gd name="T0" fmla="*/ 2147483646 w 40"/>
                      <a:gd name="T1" fmla="*/ 2147483646 h 87"/>
                      <a:gd name="T2" fmla="*/ 0 w 40"/>
                      <a:gd name="T3" fmla="*/ 2147483646 h 87"/>
                      <a:gd name="T4" fmla="*/ 2147483646 w 40"/>
                      <a:gd name="T5" fmla="*/ 0 h 87"/>
                      <a:gd name="T6" fmla="*/ 2147483646 w 40"/>
                      <a:gd name="T7" fmla="*/ 2147483646 h 87"/>
                      <a:gd name="T8" fmla="*/ 2147483646 w 40"/>
                      <a:gd name="T9" fmla="*/ 2147483646 h 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87">
                        <a:moveTo>
                          <a:pt x="40" y="87"/>
                        </a:moveTo>
                        <a:cubicBezTo>
                          <a:pt x="27" y="74"/>
                          <a:pt x="14" y="60"/>
                          <a:pt x="0" y="47"/>
                        </a:cubicBezTo>
                        <a:cubicBezTo>
                          <a:pt x="1" y="31"/>
                          <a:pt x="1" y="16"/>
                          <a:pt x="1" y="0"/>
                        </a:cubicBezTo>
                        <a:cubicBezTo>
                          <a:pt x="14" y="13"/>
                          <a:pt x="27" y="26"/>
                          <a:pt x="40" y="39"/>
                        </a:cubicBezTo>
                        <a:cubicBezTo>
                          <a:pt x="40" y="55"/>
                          <a:pt x="40" y="71"/>
                          <a:pt x="40" y="87"/>
                        </a:cubicBezTo>
                        <a:close/>
                      </a:path>
                    </a:pathLst>
                  </a:custGeom>
                  <a:gradFill rotWithShape="1">
                    <a:gsLst>
                      <a:gs pos="0">
                        <a:srgbClr val="19730F"/>
                      </a:gs>
                      <a:gs pos="57001">
                        <a:srgbClr val="19730F"/>
                      </a:gs>
                      <a:gs pos="100000">
                        <a:srgbClr val="3F972C"/>
                      </a:gs>
                    </a:gsLst>
                    <a:lin ang="162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4" name="Freeform 108"/>
                  <p:cNvSpPr/>
                  <p:nvPr/>
                </p:nvSpPr>
                <p:spPr bwMode="auto">
                  <a:xfrm>
                    <a:off x="5980113" y="3929063"/>
                    <a:ext cx="484188" cy="195262"/>
                  </a:xfrm>
                  <a:custGeom>
                    <a:avLst/>
                    <a:gdLst>
                      <a:gd name="T0" fmla="*/ 2147483646 w 129"/>
                      <a:gd name="T1" fmla="*/ 2147483646 h 52"/>
                      <a:gd name="T2" fmla="*/ 0 w 129"/>
                      <a:gd name="T3" fmla="*/ 2147483646 h 52"/>
                      <a:gd name="T4" fmla="*/ 2147483646 w 129"/>
                      <a:gd name="T5" fmla="*/ 0 h 52"/>
                      <a:gd name="T6" fmla="*/ 2147483646 w 129"/>
                      <a:gd name="T7" fmla="*/ 2147483646 h 52"/>
                      <a:gd name="T8" fmla="*/ 2147483646 w 129"/>
                      <a:gd name="T9" fmla="*/ 2147483646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 h="52">
                        <a:moveTo>
                          <a:pt x="39" y="52"/>
                        </a:moveTo>
                        <a:cubicBezTo>
                          <a:pt x="26" y="39"/>
                          <a:pt x="13" y="26"/>
                          <a:pt x="0" y="13"/>
                        </a:cubicBezTo>
                        <a:cubicBezTo>
                          <a:pt x="28" y="9"/>
                          <a:pt x="57" y="4"/>
                          <a:pt x="85" y="0"/>
                        </a:cubicBezTo>
                        <a:cubicBezTo>
                          <a:pt x="100" y="12"/>
                          <a:pt x="115" y="24"/>
                          <a:pt x="129" y="36"/>
                        </a:cubicBezTo>
                        <a:cubicBezTo>
                          <a:pt x="99" y="42"/>
                          <a:pt x="69" y="47"/>
                          <a:pt x="39" y="52"/>
                        </a:cubicBezTo>
                        <a:close/>
                      </a:path>
                    </a:pathLst>
                  </a:custGeom>
                  <a:gradFill rotWithShape="1">
                    <a:gsLst>
                      <a:gs pos="0">
                        <a:srgbClr val="5DB343"/>
                      </a:gs>
                      <a:gs pos="64999">
                        <a:srgbClr val="92D050"/>
                      </a:gs>
                      <a:gs pos="100000">
                        <a:srgbClr val="92D050"/>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sp>
                <p:nvSpPr>
                  <p:cNvPr id="27795" name="Freeform 109"/>
                  <p:cNvSpPr/>
                  <p:nvPr/>
                </p:nvSpPr>
                <p:spPr bwMode="auto">
                  <a:xfrm>
                    <a:off x="6126163" y="4064000"/>
                    <a:ext cx="338138" cy="239712"/>
                  </a:xfrm>
                  <a:custGeom>
                    <a:avLst/>
                    <a:gdLst>
                      <a:gd name="T0" fmla="*/ 2147483646 w 90"/>
                      <a:gd name="T1" fmla="*/ 0 h 64"/>
                      <a:gd name="T2" fmla="*/ 2147483646 w 90"/>
                      <a:gd name="T3" fmla="*/ 2147483646 h 64"/>
                      <a:gd name="T4" fmla="*/ 0 w 90"/>
                      <a:gd name="T5" fmla="*/ 2147483646 h 64"/>
                      <a:gd name="T6" fmla="*/ 0 w 90"/>
                      <a:gd name="T7" fmla="*/ 2147483646 h 64"/>
                      <a:gd name="T8" fmla="*/ 2147483646 w 90"/>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 h="64">
                        <a:moveTo>
                          <a:pt x="90" y="0"/>
                        </a:moveTo>
                        <a:cubicBezTo>
                          <a:pt x="90" y="16"/>
                          <a:pt x="90" y="32"/>
                          <a:pt x="90" y="48"/>
                        </a:cubicBezTo>
                        <a:cubicBezTo>
                          <a:pt x="60" y="53"/>
                          <a:pt x="30" y="59"/>
                          <a:pt x="0" y="64"/>
                        </a:cubicBezTo>
                        <a:cubicBezTo>
                          <a:pt x="0" y="48"/>
                          <a:pt x="0" y="32"/>
                          <a:pt x="0" y="16"/>
                        </a:cubicBezTo>
                        <a:cubicBezTo>
                          <a:pt x="30" y="11"/>
                          <a:pt x="60" y="6"/>
                          <a:pt x="90" y="0"/>
                        </a:cubicBezTo>
                        <a:close/>
                      </a:path>
                    </a:pathLst>
                  </a:custGeom>
                  <a:gradFill rotWithShape="1">
                    <a:gsLst>
                      <a:gs pos="0">
                        <a:srgbClr val="5DB343"/>
                      </a:gs>
                      <a:gs pos="45000">
                        <a:srgbClr val="5DB343"/>
                      </a:gs>
                      <a:gs pos="100000">
                        <a:srgbClr val="348D24"/>
                      </a:gs>
                    </a:gsLst>
                    <a:lin ang="5400000" scaled="1"/>
                  </a:gradFill>
                  <a:ln>
                    <a:noFill/>
                  </a:ln>
                  <a:extLst>
                    <a:ext uri="{91240B29-F687-4F45-9708-019B960494DF}">
                      <a14:hiddenLine xmlns:a14="http://schemas.microsoft.com/office/drawing/2010/main" w="3175">
                        <a:solidFill>
                          <a:srgbClr val="000000"/>
                        </a:solidFill>
                        <a:round/>
                      </a14:hiddenLine>
                    </a:ext>
                  </a:extLst>
                </p:spPr>
                <p:txBody>
                  <a:bodyPr/>
                  <a:lstStyle/>
                  <a:p>
                    <a:endParaRPr lang="zh-CN" altLang="en-US"/>
                  </a:p>
                </p:txBody>
              </p:sp>
            </p:grpSp>
            <p:grpSp>
              <p:nvGrpSpPr>
                <p:cNvPr id="27728" name="组合 46"/>
                <p:cNvGrpSpPr/>
                <p:nvPr/>
              </p:nvGrpSpPr>
              <p:grpSpPr bwMode="auto">
                <a:xfrm>
                  <a:off x="6107113" y="1404938"/>
                  <a:ext cx="2003425" cy="2381249"/>
                  <a:chOff x="6107113" y="1404938"/>
                  <a:chExt cx="2003425" cy="2381249"/>
                </a:xfrm>
              </p:grpSpPr>
              <p:sp>
                <p:nvSpPr>
                  <p:cNvPr id="78" name="Freeform 110"/>
                  <p:cNvSpPr/>
                  <p:nvPr/>
                </p:nvSpPr>
                <p:spPr bwMode="auto">
                  <a:xfrm>
                    <a:off x="7779901" y="1873383"/>
                    <a:ext cx="105968" cy="198898"/>
                  </a:xfrm>
                  <a:custGeom>
                    <a:avLst/>
                    <a:gdLst>
                      <a:gd name="T0" fmla="*/ 28 w 28"/>
                      <a:gd name="T1" fmla="*/ 52 h 53"/>
                      <a:gd name="T2" fmla="*/ 20 w 28"/>
                      <a:gd name="T3" fmla="*/ 53 h 53"/>
                      <a:gd name="T4" fmla="*/ 0 w 28"/>
                      <a:gd name="T5" fmla="*/ 1 h 53"/>
                      <a:gd name="T6" fmla="*/ 9 w 28"/>
                      <a:gd name="T7" fmla="*/ 0 h 53"/>
                      <a:gd name="T8" fmla="*/ 28 w 28"/>
                      <a:gd name="T9" fmla="*/ 52 h 53"/>
                    </a:gdLst>
                    <a:ahLst/>
                    <a:cxnLst>
                      <a:cxn ang="0">
                        <a:pos x="T0" y="T1"/>
                      </a:cxn>
                      <a:cxn ang="0">
                        <a:pos x="T2" y="T3"/>
                      </a:cxn>
                      <a:cxn ang="0">
                        <a:pos x="T4" y="T5"/>
                      </a:cxn>
                      <a:cxn ang="0">
                        <a:pos x="T6" y="T7"/>
                      </a:cxn>
                      <a:cxn ang="0">
                        <a:pos x="T8" y="T9"/>
                      </a:cxn>
                    </a:cxnLst>
                    <a:rect l="0" t="0" r="r" b="b"/>
                    <a:pathLst>
                      <a:path w="28" h="53">
                        <a:moveTo>
                          <a:pt x="28" y="52"/>
                        </a:moveTo>
                        <a:cubicBezTo>
                          <a:pt x="25" y="53"/>
                          <a:pt x="22" y="53"/>
                          <a:pt x="20" y="53"/>
                        </a:cubicBezTo>
                        <a:cubicBezTo>
                          <a:pt x="13" y="36"/>
                          <a:pt x="7" y="19"/>
                          <a:pt x="0" y="1"/>
                        </a:cubicBezTo>
                        <a:cubicBezTo>
                          <a:pt x="3" y="1"/>
                          <a:pt x="6" y="1"/>
                          <a:pt x="9" y="0"/>
                        </a:cubicBezTo>
                        <a:cubicBezTo>
                          <a:pt x="15" y="18"/>
                          <a:pt x="22" y="35"/>
                          <a:pt x="28" y="52"/>
                        </a:cubicBezTo>
                        <a:close/>
                      </a:path>
                    </a:pathLst>
                  </a:custGeom>
                  <a:solidFill>
                    <a:schemeClr val="bg1">
                      <a:lumMod val="50000"/>
                    </a:schemeClr>
                  </a:soli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79" name="Freeform 111"/>
                  <p:cNvSpPr/>
                  <p:nvPr/>
                </p:nvSpPr>
                <p:spPr bwMode="auto">
                  <a:xfrm>
                    <a:off x="7614440" y="1442127"/>
                    <a:ext cx="113406" cy="210051"/>
                  </a:xfrm>
                  <a:custGeom>
                    <a:avLst/>
                    <a:gdLst>
                      <a:gd name="T0" fmla="*/ 30 w 30"/>
                      <a:gd name="T1" fmla="*/ 55 h 56"/>
                      <a:gd name="T2" fmla="*/ 22 w 30"/>
                      <a:gd name="T3" fmla="*/ 56 h 56"/>
                      <a:gd name="T4" fmla="*/ 0 w 30"/>
                      <a:gd name="T5" fmla="*/ 1 h 56"/>
                      <a:gd name="T6" fmla="*/ 9 w 30"/>
                      <a:gd name="T7" fmla="*/ 0 h 56"/>
                      <a:gd name="T8" fmla="*/ 30 w 30"/>
                      <a:gd name="T9" fmla="*/ 55 h 56"/>
                    </a:gdLst>
                    <a:ahLst/>
                    <a:cxnLst>
                      <a:cxn ang="0">
                        <a:pos x="T0" y="T1"/>
                      </a:cxn>
                      <a:cxn ang="0">
                        <a:pos x="T2" y="T3"/>
                      </a:cxn>
                      <a:cxn ang="0">
                        <a:pos x="T4" y="T5"/>
                      </a:cxn>
                      <a:cxn ang="0">
                        <a:pos x="T6" y="T7"/>
                      </a:cxn>
                      <a:cxn ang="0">
                        <a:pos x="T8" y="T9"/>
                      </a:cxn>
                    </a:cxnLst>
                    <a:rect l="0" t="0" r="r" b="b"/>
                    <a:pathLst>
                      <a:path w="30" h="56">
                        <a:moveTo>
                          <a:pt x="30" y="55"/>
                        </a:moveTo>
                        <a:cubicBezTo>
                          <a:pt x="27" y="55"/>
                          <a:pt x="25" y="56"/>
                          <a:pt x="22" y="56"/>
                        </a:cubicBezTo>
                        <a:cubicBezTo>
                          <a:pt x="15" y="38"/>
                          <a:pt x="8" y="19"/>
                          <a:pt x="0" y="1"/>
                        </a:cubicBezTo>
                        <a:cubicBezTo>
                          <a:pt x="3" y="1"/>
                          <a:pt x="6" y="0"/>
                          <a:pt x="9" y="0"/>
                        </a:cubicBezTo>
                        <a:cubicBezTo>
                          <a:pt x="17" y="18"/>
                          <a:pt x="24" y="37"/>
                          <a:pt x="30" y="55"/>
                        </a:cubicBezTo>
                        <a:close/>
                      </a:path>
                    </a:pathLst>
                  </a:custGeom>
                  <a:solidFill>
                    <a:schemeClr val="bg1">
                      <a:lumMod val="50000"/>
                    </a:schemeClr>
                  </a:soli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80" name="Freeform 112"/>
                  <p:cNvSpPr/>
                  <p:nvPr/>
                </p:nvSpPr>
                <p:spPr bwMode="auto">
                  <a:xfrm>
                    <a:off x="6106709" y="1648460"/>
                    <a:ext cx="1621137" cy="1897898"/>
                  </a:xfrm>
                  <a:custGeom>
                    <a:avLst/>
                    <a:gdLst>
                      <a:gd name="T0" fmla="*/ 8 w 432"/>
                      <a:gd name="T1" fmla="*/ 506 h 506"/>
                      <a:gd name="T2" fmla="*/ 0 w 432"/>
                      <a:gd name="T3" fmla="*/ 506 h 506"/>
                      <a:gd name="T4" fmla="*/ 424 w 432"/>
                      <a:gd name="T5" fmla="*/ 1 h 506"/>
                      <a:gd name="T6" fmla="*/ 432 w 432"/>
                      <a:gd name="T7" fmla="*/ 0 h 506"/>
                      <a:gd name="T8" fmla="*/ 8 w 432"/>
                      <a:gd name="T9" fmla="*/ 506 h 506"/>
                    </a:gdLst>
                    <a:ahLst/>
                    <a:cxnLst>
                      <a:cxn ang="0">
                        <a:pos x="T0" y="T1"/>
                      </a:cxn>
                      <a:cxn ang="0">
                        <a:pos x="T2" y="T3"/>
                      </a:cxn>
                      <a:cxn ang="0">
                        <a:pos x="T4" y="T5"/>
                      </a:cxn>
                      <a:cxn ang="0">
                        <a:pos x="T6" y="T7"/>
                      </a:cxn>
                      <a:cxn ang="0">
                        <a:pos x="T8" y="T9"/>
                      </a:cxn>
                    </a:cxnLst>
                    <a:rect l="0" t="0" r="r" b="b"/>
                    <a:pathLst>
                      <a:path w="432" h="506">
                        <a:moveTo>
                          <a:pt x="8" y="506"/>
                        </a:moveTo>
                        <a:cubicBezTo>
                          <a:pt x="5" y="506"/>
                          <a:pt x="2" y="506"/>
                          <a:pt x="0" y="506"/>
                        </a:cubicBezTo>
                        <a:cubicBezTo>
                          <a:pt x="138" y="337"/>
                          <a:pt x="266" y="169"/>
                          <a:pt x="424" y="1"/>
                        </a:cubicBezTo>
                        <a:cubicBezTo>
                          <a:pt x="427" y="1"/>
                          <a:pt x="429" y="0"/>
                          <a:pt x="432" y="0"/>
                        </a:cubicBezTo>
                        <a:cubicBezTo>
                          <a:pt x="274" y="168"/>
                          <a:pt x="146" y="337"/>
                          <a:pt x="8" y="506"/>
                        </a:cubicBezTo>
                        <a:close/>
                      </a:path>
                    </a:pathLst>
                  </a:custGeom>
                  <a:solidFill>
                    <a:schemeClr val="bg1">
                      <a:lumMod val="50000"/>
                    </a:schemeClr>
                  </a:soli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81" name="Freeform 113"/>
                  <p:cNvSpPr/>
                  <p:nvPr/>
                </p:nvSpPr>
                <p:spPr bwMode="auto">
                  <a:xfrm>
                    <a:off x="6106709" y="3546358"/>
                    <a:ext cx="135714" cy="239793"/>
                  </a:xfrm>
                  <a:custGeom>
                    <a:avLst/>
                    <a:gdLst>
                      <a:gd name="T0" fmla="*/ 36 w 36"/>
                      <a:gd name="T1" fmla="*/ 63 h 64"/>
                      <a:gd name="T2" fmla="*/ 28 w 36"/>
                      <a:gd name="T3" fmla="*/ 64 h 64"/>
                      <a:gd name="T4" fmla="*/ 0 w 36"/>
                      <a:gd name="T5" fmla="*/ 0 h 64"/>
                      <a:gd name="T6" fmla="*/ 8 w 36"/>
                      <a:gd name="T7" fmla="*/ 0 h 64"/>
                      <a:gd name="T8" fmla="*/ 36 w 36"/>
                      <a:gd name="T9" fmla="*/ 63 h 64"/>
                    </a:gdLst>
                    <a:ahLst/>
                    <a:cxnLst>
                      <a:cxn ang="0">
                        <a:pos x="T0" y="T1"/>
                      </a:cxn>
                      <a:cxn ang="0">
                        <a:pos x="T2" y="T3"/>
                      </a:cxn>
                      <a:cxn ang="0">
                        <a:pos x="T4" y="T5"/>
                      </a:cxn>
                      <a:cxn ang="0">
                        <a:pos x="T6" y="T7"/>
                      </a:cxn>
                      <a:cxn ang="0">
                        <a:pos x="T8" y="T9"/>
                      </a:cxn>
                    </a:cxnLst>
                    <a:rect l="0" t="0" r="r" b="b"/>
                    <a:pathLst>
                      <a:path w="36" h="64">
                        <a:moveTo>
                          <a:pt x="36" y="63"/>
                        </a:moveTo>
                        <a:cubicBezTo>
                          <a:pt x="33" y="63"/>
                          <a:pt x="30" y="63"/>
                          <a:pt x="28" y="64"/>
                        </a:cubicBezTo>
                        <a:cubicBezTo>
                          <a:pt x="18" y="42"/>
                          <a:pt x="9" y="21"/>
                          <a:pt x="0" y="0"/>
                        </a:cubicBezTo>
                        <a:cubicBezTo>
                          <a:pt x="2" y="0"/>
                          <a:pt x="5" y="0"/>
                          <a:pt x="8" y="0"/>
                        </a:cubicBezTo>
                        <a:cubicBezTo>
                          <a:pt x="17" y="21"/>
                          <a:pt x="26" y="42"/>
                          <a:pt x="36" y="63"/>
                        </a:cubicBezTo>
                        <a:close/>
                      </a:path>
                    </a:pathLst>
                  </a:custGeom>
                  <a:solidFill>
                    <a:schemeClr val="bg1">
                      <a:lumMod val="50000"/>
                    </a:schemeClr>
                  </a:soli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82" name="Freeform 114"/>
                  <p:cNvSpPr/>
                  <p:nvPr/>
                </p:nvSpPr>
                <p:spPr bwMode="auto">
                  <a:xfrm>
                    <a:off x="6136455" y="1404950"/>
                    <a:ext cx="1974367" cy="2377483"/>
                  </a:xfrm>
                  <a:custGeom>
                    <a:avLst/>
                    <a:gdLst>
                      <a:gd name="T0" fmla="*/ 403 w 526"/>
                      <a:gd name="T1" fmla="*/ 10 h 634"/>
                      <a:gd name="T2" fmla="*/ 526 w 526"/>
                      <a:gd name="T3" fmla="*/ 0 h 634"/>
                      <a:gd name="T4" fmla="*/ 466 w 526"/>
                      <a:gd name="T5" fmla="*/ 177 h 634"/>
                      <a:gd name="T6" fmla="*/ 447 w 526"/>
                      <a:gd name="T7" fmla="*/ 125 h 634"/>
                      <a:gd name="T8" fmla="*/ 28 w 526"/>
                      <a:gd name="T9" fmla="*/ 634 h 634"/>
                      <a:gd name="T10" fmla="*/ 0 w 526"/>
                      <a:gd name="T11" fmla="*/ 571 h 634"/>
                      <a:gd name="T12" fmla="*/ 424 w 526"/>
                      <a:gd name="T13" fmla="*/ 65 h 634"/>
                      <a:gd name="T14" fmla="*/ 403 w 526"/>
                      <a:gd name="T15" fmla="*/ 10 h 6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634">
                        <a:moveTo>
                          <a:pt x="403" y="10"/>
                        </a:moveTo>
                        <a:cubicBezTo>
                          <a:pt x="444" y="7"/>
                          <a:pt x="485" y="3"/>
                          <a:pt x="526" y="0"/>
                        </a:cubicBezTo>
                        <a:cubicBezTo>
                          <a:pt x="504" y="59"/>
                          <a:pt x="484" y="118"/>
                          <a:pt x="466" y="177"/>
                        </a:cubicBezTo>
                        <a:cubicBezTo>
                          <a:pt x="460" y="160"/>
                          <a:pt x="453" y="143"/>
                          <a:pt x="447" y="125"/>
                        </a:cubicBezTo>
                        <a:cubicBezTo>
                          <a:pt x="293" y="294"/>
                          <a:pt x="167" y="465"/>
                          <a:pt x="28" y="634"/>
                        </a:cubicBezTo>
                        <a:cubicBezTo>
                          <a:pt x="18" y="613"/>
                          <a:pt x="9" y="592"/>
                          <a:pt x="0" y="571"/>
                        </a:cubicBezTo>
                        <a:cubicBezTo>
                          <a:pt x="138" y="402"/>
                          <a:pt x="266" y="233"/>
                          <a:pt x="424" y="65"/>
                        </a:cubicBezTo>
                        <a:cubicBezTo>
                          <a:pt x="418" y="47"/>
                          <a:pt x="411" y="28"/>
                          <a:pt x="403" y="10"/>
                        </a:cubicBezTo>
                        <a:close/>
                      </a:path>
                    </a:pathLst>
                  </a:custGeom>
                  <a:gradFill flip="none" rotWithShape="1">
                    <a:gsLst>
                      <a:gs pos="100000">
                        <a:schemeClr val="bg1">
                          <a:lumMod val="75000"/>
                        </a:schemeClr>
                      </a:gs>
                      <a:gs pos="43000">
                        <a:schemeClr val="bg1">
                          <a:lumMod val="95000"/>
                        </a:schemeClr>
                      </a:gs>
                    </a:gsLst>
                    <a:lin ang="5400000" scaled="1"/>
                    <a:tileRect/>
                  </a:gradFill>
                  <a:ln w="3175">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nvGrpSpPr>
                <p:cNvPr id="27729" name="组合 47"/>
                <p:cNvGrpSpPr/>
                <p:nvPr/>
              </p:nvGrpSpPr>
              <p:grpSpPr bwMode="auto">
                <a:xfrm>
                  <a:off x="5580582" y="2985120"/>
                  <a:ext cx="2898775" cy="2146300"/>
                  <a:chOff x="1041400" y="2536825"/>
                  <a:chExt cx="2898775" cy="2146300"/>
                </a:xfrm>
              </p:grpSpPr>
              <p:sp>
                <p:nvSpPr>
                  <p:cNvPr id="49" name="Freeform 115"/>
                  <p:cNvSpPr/>
                  <p:nvPr/>
                </p:nvSpPr>
                <p:spPr bwMode="auto">
                  <a:xfrm>
                    <a:off x="3797300" y="3811588"/>
                    <a:ext cx="142875" cy="571500"/>
                  </a:xfrm>
                  <a:custGeom>
                    <a:avLst/>
                    <a:gdLst>
                      <a:gd name="T0" fmla="*/ 34 w 38"/>
                      <a:gd name="T1" fmla="*/ 51 h 152"/>
                      <a:gd name="T2" fmla="*/ 37 w 38"/>
                      <a:gd name="T3" fmla="*/ 20 h 152"/>
                      <a:gd name="T4" fmla="*/ 33 w 38"/>
                      <a:gd name="T5" fmla="*/ 17 h 152"/>
                      <a:gd name="T6" fmla="*/ 33 w 38"/>
                      <a:gd name="T7" fmla="*/ 17 h 152"/>
                      <a:gd name="T8" fmla="*/ 34 w 38"/>
                      <a:gd name="T9" fmla="*/ 14 h 152"/>
                      <a:gd name="T10" fmla="*/ 36 w 38"/>
                      <a:gd name="T11" fmla="*/ 3 h 152"/>
                      <a:gd name="T12" fmla="*/ 31 w 38"/>
                      <a:gd name="T13" fmla="*/ 1 h 152"/>
                      <a:gd name="T14" fmla="*/ 28 w 38"/>
                      <a:gd name="T15" fmla="*/ 2 h 152"/>
                      <a:gd name="T16" fmla="*/ 27 w 38"/>
                      <a:gd name="T17" fmla="*/ 2 h 152"/>
                      <a:gd name="T18" fmla="*/ 23 w 38"/>
                      <a:gd name="T19" fmla="*/ 1 h 152"/>
                      <a:gd name="T20" fmla="*/ 20 w 38"/>
                      <a:gd name="T21" fmla="*/ 0 h 152"/>
                      <a:gd name="T22" fmla="*/ 19 w 38"/>
                      <a:gd name="T23" fmla="*/ 2 h 152"/>
                      <a:gd name="T24" fmla="*/ 19 w 38"/>
                      <a:gd name="T25" fmla="*/ 15 h 152"/>
                      <a:gd name="T26" fmla="*/ 19 w 38"/>
                      <a:gd name="T27" fmla="*/ 15 h 152"/>
                      <a:gd name="T28" fmla="*/ 17 w 38"/>
                      <a:gd name="T29" fmla="*/ 15 h 152"/>
                      <a:gd name="T30" fmla="*/ 9 w 38"/>
                      <a:gd name="T31" fmla="*/ 17 h 152"/>
                      <a:gd name="T32" fmla="*/ 4 w 38"/>
                      <a:gd name="T33" fmla="*/ 56 h 152"/>
                      <a:gd name="T34" fmla="*/ 0 w 38"/>
                      <a:gd name="T35" fmla="*/ 151 h 152"/>
                      <a:gd name="T36" fmla="*/ 0 w 38"/>
                      <a:gd name="T37" fmla="*/ 152 h 152"/>
                      <a:gd name="T38" fmla="*/ 25 w 38"/>
                      <a:gd name="T39" fmla="*/ 152 h 152"/>
                      <a:gd name="T40" fmla="*/ 26 w 38"/>
                      <a:gd name="T41" fmla="*/ 97 h 152"/>
                      <a:gd name="T42" fmla="*/ 34 w 38"/>
                      <a:gd name="T4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152">
                        <a:moveTo>
                          <a:pt x="34" y="51"/>
                        </a:moveTo>
                        <a:cubicBezTo>
                          <a:pt x="34" y="33"/>
                          <a:pt x="37" y="22"/>
                          <a:pt x="37" y="20"/>
                        </a:cubicBezTo>
                        <a:cubicBezTo>
                          <a:pt x="38" y="17"/>
                          <a:pt x="33" y="17"/>
                          <a:pt x="33" y="17"/>
                        </a:cubicBezTo>
                        <a:cubicBezTo>
                          <a:pt x="33" y="17"/>
                          <a:pt x="33" y="17"/>
                          <a:pt x="33" y="17"/>
                        </a:cubicBezTo>
                        <a:cubicBezTo>
                          <a:pt x="33" y="17"/>
                          <a:pt x="33" y="17"/>
                          <a:pt x="34" y="14"/>
                        </a:cubicBezTo>
                        <a:cubicBezTo>
                          <a:pt x="37" y="9"/>
                          <a:pt x="37" y="5"/>
                          <a:pt x="36" y="3"/>
                        </a:cubicBezTo>
                        <a:cubicBezTo>
                          <a:pt x="35" y="2"/>
                          <a:pt x="34" y="1"/>
                          <a:pt x="31" y="1"/>
                        </a:cubicBezTo>
                        <a:cubicBezTo>
                          <a:pt x="30" y="1"/>
                          <a:pt x="29" y="2"/>
                          <a:pt x="28" y="2"/>
                        </a:cubicBezTo>
                        <a:cubicBezTo>
                          <a:pt x="27" y="2"/>
                          <a:pt x="27" y="2"/>
                          <a:pt x="27" y="2"/>
                        </a:cubicBezTo>
                        <a:cubicBezTo>
                          <a:pt x="25" y="2"/>
                          <a:pt x="24" y="2"/>
                          <a:pt x="23" y="1"/>
                        </a:cubicBezTo>
                        <a:cubicBezTo>
                          <a:pt x="22" y="1"/>
                          <a:pt x="21" y="0"/>
                          <a:pt x="20" y="0"/>
                        </a:cubicBezTo>
                        <a:cubicBezTo>
                          <a:pt x="19" y="0"/>
                          <a:pt x="19" y="0"/>
                          <a:pt x="19" y="2"/>
                        </a:cubicBezTo>
                        <a:cubicBezTo>
                          <a:pt x="19" y="6"/>
                          <a:pt x="20" y="15"/>
                          <a:pt x="19" y="15"/>
                        </a:cubicBezTo>
                        <a:cubicBezTo>
                          <a:pt x="19" y="15"/>
                          <a:pt x="19" y="15"/>
                          <a:pt x="19" y="15"/>
                        </a:cubicBezTo>
                        <a:cubicBezTo>
                          <a:pt x="18" y="15"/>
                          <a:pt x="18" y="15"/>
                          <a:pt x="17" y="15"/>
                        </a:cubicBezTo>
                        <a:cubicBezTo>
                          <a:pt x="14" y="15"/>
                          <a:pt x="9" y="16"/>
                          <a:pt x="9" y="17"/>
                        </a:cubicBezTo>
                        <a:cubicBezTo>
                          <a:pt x="9" y="19"/>
                          <a:pt x="5" y="46"/>
                          <a:pt x="4" y="56"/>
                        </a:cubicBezTo>
                        <a:cubicBezTo>
                          <a:pt x="3" y="65"/>
                          <a:pt x="2" y="142"/>
                          <a:pt x="0" y="151"/>
                        </a:cubicBezTo>
                        <a:cubicBezTo>
                          <a:pt x="0" y="151"/>
                          <a:pt x="0" y="152"/>
                          <a:pt x="0" y="152"/>
                        </a:cubicBezTo>
                        <a:cubicBezTo>
                          <a:pt x="25" y="152"/>
                          <a:pt x="25" y="152"/>
                          <a:pt x="25" y="152"/>
                        </a:cubicBezTo>
                        <a:cubicBezTo>
                          <a:pt x="25" y="151"/>
                          <a:pt x="25" y="99"/>
                          <a:pt x="26" y="97"/>
                        </a:cubicBezTo>
                        <a:cubicBezTo>
                          <a:pt x="29" y="80"/>
                          <a:pt x="33" y="69"/>
                          <a:pt x="34" y="5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50" name="Freeform 116"/>
                  <p:cNvSpPr/>
                  <p:nvPr/>
                </p:nvSpPr>
                <p:spPr bwMode="auto">
                  <a:xfrm>
                    <a:off x="3549650" y="3811588"/>
                    <a:ext cx="123825" cy="571500"/>
                  </a:xfrm>
                  <a:custGeom>
                    <a:avLst/>
                    <a:gdLst>
                      <a:gd name="T0" fmla="*/ 31 w 33"/>
                      <a:gd name="T1" fmla="*/ 89 h 152"/>
                      <a:gd name="T2" fmla="*/ 27 w 33"/>
                      <a:gd name="T3" fmla="*/ 56 h 152"/>
                      <a:gd name="T4" fmla="*/ 25 w 33"/>
                      <a:gd name="T5" fmla="*/ 19 h 152"/>
                      <a:gd name="T6" fmla="*/ 22 w 33"/>
                      <a:gd name="T7" fmla="*/ 17 h 152"/>
                      <a:gd name="T8" fmla="*/ 21 w 33"/>
                      <a:gd name="T9" fmla="*/ 17 h 152"/>
                      <a:gd name="T10" fmla="*/ 20 w 33"/>
                      <a:gd name="T11" fmla="*/ 17 h 152"/>
                      <a:gd name="T12" fmla="*/ 19 w 33"/>
                      <a:gd name="T13" fmla="*/ 13 h 152"/>
                      <a:gd name="T14" fmla="*/ 18 w 33"/>
                      <a:gd name="T15" fmla="*/ 1 h 152"/>
                      <a:gd name="T16" fmla="*/ 16 w 33"/>
                      <a:gd name="T17" fmla="*/ 0 h 152"/>
                      <a:gd name="T18" fmla="*/ 12 w 33"/>
                      <a:gd name="T19" fmla="*/ 1 h 152"/>
                      <a:gd name="T20" fmla="*/ 7 w 33"/>
                      <a:gd name="T21" fmla="*/ 3 h 152"/>
                      <a:gd name="T22" fmla="*/ 7 w 33"/>
                      <a:gd name="T23" fmla="*/ 3 h 152"/>
                      <a:gd name="T24" fmla="*/ 4 w 33"/>
                      <a:gd name="T25" fmla="*/ 3 h 152"/>
                      <a:gd name="T26" fmla="*/ 0 w 33"/>
                      <a:gd name="T27" fmla="*/ 5 h 152"/>
                      <a:gd name="T28" fmla="*/ 3 w 33"/>
                      <a:gd name="T29" fmla="*/ 15 h 152"/>
                      <a:gd name="T30" fmla="*/ 3 w 33"/>
                      <a:gd name="T31" fmla="*/ 22 h 152"/>
                      <a:gd name="T32" fmla="*/ 0 w 33"/>
                      <a:gd name="T33" fmla="*/ 22 h 152"/>
                      <a:gd name="T34" fmla="*/ 1 w 33"/>
                      <a:gd name="T35" fmla="*/ 50 h 152"/>
                      <a:gd name="T36" fmla="*/ 7 w 33"/>
                      <a:gd name="T37" fmla="*/ 152 h 152"/>
                      <a:gd name="T38" fmla="*/ 33 w 33"/>
                      <a:gd name="T39" fmla="*/ 152 h 152"/>
                      <a:gd name="T40" fmla="*/ 31 w 33"/>
                      <a:gd name="T41" fmla="*/ 8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152">
                        <a:moveTo>
                          <a:pt x="31" y="89"/>
                        </a:moveTo>
                        <a:cubicBezTo>
                          <a:pt x="31" y="89"/>
                          <a:pt x="27" y="69"/>
                          <a:pt x="27" y="56"/>
                        </a:cubicBezTo>
                        <a:cubicBezTo>
                          <a:pt x="27" y="42"/>
                          <a:pt x="25" y="22"/>
                          <a:pt x="25" y="19"/>
                        </a:cubicBezTo>
                        <a:cubicBezTo>
                          <a:pt x="25" y="17"/>
                          <a:pt x="23" y="17"/>
                          <a:pt x="22" y="17"/>
                        </a:cubicBezTo>
                        <a:cubicBezTo>
                          <a:pt x="22" y="17"/>
                          <a:pt x="21" y="17"/>
                          <a:pt x="21" y="17"/>
                        </a:cubicBezTo>
                        <a:cubicBezTo>
                          <a:pt x="20" y="17"/>
                          <a:pt x="20" y="17"/>
                          <a:pt x="20" y="17"/>
                        </a:cubicBezTo>
                        <a:cubicBezTo>
                          <a:pt x="19" y="17"/>
                          <a:pt x="19" y="13"/>
                          <a:pt x="19" y="13"/>
                        </a:cubicBezTo>
                        <a:cubicBezTo>
                          <a:pt x="19" y="13"/>
                          <a:pt x="19" y="3"/>
                          <a:pt x="18" y="1"/>
                        </a:cubicBezTo>
                        <a:cubicBezTo>
                          <a:pt x="18" y="0"/>
                          <a:pt x="17" y="0"/>
                          <a:pt x="16" y="0"/>
                        </a:cubicBezTo>
                        <a:cubicBezTo>
                          <a:pt x="15" y="0"/>
                          <a:pt x="14" y="0"/>
                          <a:pt x="12" y="1"/>
                        </a:cubicBezTo>
                        <a:cubicBezTo>
                          <a:pt x="11" y="2"/>
                          <a:pt x="9" y="3"/>
                          <a:pt x="7" y="3"/>
                        </a:cubicBezTo>
                        <a:cubicBezTo>
                          <a:pt x="7" y="3"/>
                          <a:pt x="7" y="3"/>
                          <a:pt x="7" y="3"/>
                        </a:cubicBezTo>
                        <a:cubicBezTo>
                          <a:pt x="6" y="3"/>
                          <a:pt x="5" y="3"/>
                          <a:pt x="4" y="3"/>
                        </a:cubicBezTo>
                        <a:cubicBezTo>
                          <a:pt x="1" y="3"/>
                          <a:pt x="0" y="3"/>
                          <a:pt x="0" y="5"/>
                        </a:cubicBezTo>
                        <a:cubicBezTo>
                          <a:pt x="0" y="8"/>
                          <a:pt x="1" y="11"/>
                          <a:pt x="3" y="15"/>
                        </a:cubicBezTo>
                        <a:cubicBezTo>
                          <a:pt x="5" y="19"/>
                          <a:pt x="4" y="22"/>
                          <a:pt x="3" y="22"/>
                        </a:cubicBezTo>
                        <a:cubicBezTo>
                          <a:pt x="2" y="22"/>
                          <a:pt x="0" y="22"/>
                          <a:pt x="0" y="22"/>
                        </a:cubicBezTo>
                        <a:cubicBezTo>
                          <a:pt x="0" y="22"/>
                          <a:pt x="0" y="36"/>
                          <a:pt x="1" y="50"/>
                        </a:cubicBezTo>
                        <a:cubicBezTo>
                          <a:pt x="3" y="63"/>
                          <a:pt x="6" y="143"/>
                          <a:pt x="7" y="152"/>
                        </a:cubicBezTo>
                        <a:cubicBezTo>
                          <a:pt x="33" y="152"/>
                          <a:pt x="33" y="152"/>
                          <a:pt x="33" y="152"/>
                        </a:cubicBezTo>
                        <a:cubicBezTo>
                          <a:pt x="32" y="146"/>
                          <a:pt x="32" y="91"/>
                          <a:pt x="31" y="89"/>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736" name="Freeform 117"/>
                  <p:cNvSpPr/>
                  <p:nvPr/>
                </p:nvSpPr>
                <p:spPr bwMode="auto">
                  <a:xfrm>
                    <a:off x="3549650" y="2536825"/>
                    <a:ext cx="390525" cy="1309687"/>
                  </a:xfrm>
                  <a:custGeom>
                    <a:avLst/>
                    <a:gdLst>
                      <a:gd name="T0" fmla="*/ 2147483646 w 104"/>
                      <a:gd name="T1" fmla="*/ 2147483646 h 349"/>
                      <a:gd name="T2" fmla="*/ 2147483646 w 104"/>
                      <a:gd name="T3" fmla="*/ 2147483646 h 349"/>
                      <a:gd name="T4" fmla="*/ 2147483646 w 104"/>
                      <a:gd name="T5" fmla="*/ 2147483646 h 349"/>
                      <a:gd name="T6" fmla="*/ 2147483646 w 104"/>
                      <a:gd name="T7" fmla="*/ 2147483646 h 349"/>
                      <a:gd name="T8" fmla="*/ 2147483646 w 104"/>
                      <a:gd name="T9" fmla="*/ 2147483646 h 349"/>
                      <a:gd name="T10" fmla="*/ 2147483646 w 104"/>
                      <a:gd name="T11" fmla="*/ 2147483646 h 349"/>
                      <a:gd name="T12" fmla="*/ 2147483646 w 104"/>
                      <a:gd name="T13" fmla="*/ 2147483646 h 349"/>
                      <a:gd name="T14" fmla="*/ 0 w 104"/>
                      <a:gd name="T15" fmla="*/ 2147483646 h 349"/>
                      <a:gd name="T16" fmla="*/ 2147483646 w 104"/>
                      <a:gd name="T17" fmla="*/ 2147483646 h 349"/>
                      <a:gd name="T18" fmla="*/ 2147483646 w 104"/>
                      <a:gd name="T19" fmla="*/ 2147483646 h 349"/>
                      <a:gd name="T20" fmla="*/ 2147483646 w 104"/>
                      <a:gd name="T21" fmla="*/ 2147483646 h 349"/>
                      <a:gd name="T22" fmla="*/ 2147483646 w 104"/>
                      <a:gd name="T23" fmla="*/ 2147483646 h 349"/>
                      <a:gd name="T24" fmla="*/ 2147483646 w 104"/>
                      <a:gd name="T25" fmla="*/ 2147483646 h 349"/>
                      <a:gd name="T26" fmla="*/ 2147483646 w 104"/>
                      <a:gd name="T27" fmla="*/ 2147483646 h 349"/>
                      <a:gd name="T28" fmla="*/ 2147483646 w 104"/>
                      <a:gd name="T29" fmla="*/ 2147483646 h 349"/>
                      <a:gd name="T30" fmla="*/ 2147483646 w 104"/>
                      <a:gd name="T31" fmla="*/ 2147483646 h 349"/>
                      <a:gd name="T32" fmla="*/ 2147483646 w 104"/>
                      <a:gd name="T33" fmla="*/ 2147483646 h 349"/>
                      <a:gd name="T34" fmla="*/ 2147483646 w 104"/>
                      <a:gd name="T35" fmla="*/ 2147483646 h 349"/>
                      <a:gd name="T36" fmla="*/ 2147483646 w 104"/>
                      <a:gd name="T37" fmla="*/ 2147483646 h 349"/>
                      <a:gd name="T38" fmla="*/ 2147483646 w 104"/>
                      <a:gd name="T39" fmla="*/ 2147483646 h 349"/>
                      <a:gd name="T40" fmla="*/ 2147483646 w 104"/>
                      <a:gd name="T41" fmla="*/ 2147483646 h 349"/>
                      <a:gd name="T42" fmla="*/ 2147483646 w 104"/>
                      <a:gd name="T43" fmla="*/ 2147483646 h 349"/>
                      <a:gd name="T44" fmla="*/ 2147483646 w 104"/>
                      <a:gd name="T45" fmla="*/ 2147483646 h 349"/>
                      <a:gd name="T46" fmla="*/ 2147483646 w 104"/>
                      <a:gd name="T47" fmla="*/ 2147483646 h 349"/>
                      <a:gd name="T48" fmla="*/ 2147483646 w 104"/>
                      <a:gd name="T49" fmla="*/ 2147483646 h 349"/>
                      <a:gd name="T50" fmla="*/ 2147483646 w 104"/>
                      <a:gd name="T51" fmla="*/ 2147483646 h 349"/>
                      <a:gd name="T52" fmla="*/ 2147483646 w 104"/>
                      <a:gd name="T53" fmla="*/ 2147483646 h 349"/>
                      <a:gd name="T54" fmla="*/ 2147483646 w 104"/>
                      <a:gd name="T55" fmla="*/ 2147483646 h 349"/>
                      <a:gd name="T56" fmla="*/ 2147483646 w 104"/>
                      <a:gd name="T57" fmla="*/ 2147483646 h 349"/>
                      <a:gd name="T58" fmla="*/ 2147483646 w 104"/>
                      <a:gd name="T59" fmla="*/ 2147483646 h 349"/>
                      <a:gd name="T60" fmla="*/ 2147483646 w 104"/>
                      <a:gd name="T61" fmla="*/ 2147483646 h 349"/>
                      <a:gd name="T62" fmla="*/ 2147483646 w 104"/>
                      <a:gd name="T63" fmla="*/ 2147483646 h 349"/>
                      <a:gd name="T64" fmla="*/ 2147483646 w 104"/>
                      <a:gd name="T65" fmla="*/ 2147483646 h 349"/>
                      <a:gd name="T66" fmla="*/ 2147483646 w 104"/>
                      <a:gd name="T67" fmla="*/ 2147483646 h 349"/>
                      <a:gd name="T68" fmla="*/ 2147483646 w 104"/>
                      <a:gd name="T69" fmla="*/ 2147483646 h 349"/>
                      <a:gd name="T70" fmla="*/ 2147483646 w 104"/>
                      <a:gd name="T71" fmla="*/ 2147483646 h 349"/>
                      <a:gd name="T72" fmla="*/ 2147483646 w 104"/>
                      <a:gd name="T73" fmla="*/ 2147483646 h 349"/>
                      <a:gd name="T74" fmla="*/ 2147483646 w 104"/>
                      <a:gd name="T75" fmla="*/ 2147483646 h 349"/>
                      <a:gd name="T76" fmla="*/ 2147483646 w 104"/>
                      <a:gd name="T77" fmla="*/ 2147483646 h 349"/>
                      <a:gd name="T78" fmla="*/ 2147483646 w 104"/>
                      <a:gd name="T79" fmla="*/ 2147483646 h 349"/>
                      <a:gd name="T80" fmla="*/ 2147483646 w 104"/>
                      <a:gd name="T81" fmla="*/ 2147483646 h 349"/>
                      <a:gd name="T82" fmla="*/ 2147483646 w 104"/>
                      <a:gd name="T83" fmla="*/ 2147483646 h 349"/>
                      <a:gd name="T84" fmla="*/ 2147483646 w 104"/>
                      <a:gd name="T85" fmla="*/ 2147483646 h 349"/>
                      <a:gd name="T86" fmla="*/ 2147483646 w 104"/>
                      <a:gd name="T87" fmla="*/ 2147483646 h 349"/>
                      <a:gd name="T88" fmla="*/ 2147483646 w 104"/>
                      <a:gd name="T89" fmla="*/ 2147483646 h 349"/>
                      <a:gd name="T90" fmla="*/ 2147483646 w 104"/>
                      <a:gd name="T91" fmla="*/ 2147483646 h 349"/>
                      <a:gd name="T92" fmla="*/ 2147483646 w 104"/>
                      <a:gd name="T93" fmla="*/ 2147483646 h 349"/>
                      <a:gd name="T94" fmla="*/ 2147483646 w 104"/>
                      <a:gd name="T95" fmla="*/ 2147483646 h 349"/>
                      <a:gd name="T96" fmla="*/ 2147483646 w 104"/>
                      <a:gd name="T97" fmla="*/ 2147483646 h 349"/>
                      <a:gd name="T98" fmla="*/ 2147483646 w 104"/>
                      <a:gd name="T99" fmla="*/ 2147483646 h 349"/>
                      <a:gd name="T100" fmla="*/ 2147483646 w 104"/>
                      <a:gd name="T101" fmla="*/ 2147483646 h 3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4" h="349">
                        <a:moveTo>
                          <a:pt x="31" y="261"/>
                        </a:moveTo>
                        <a:cubicBezTo>
                          <a:pt x="31" y="261"/>
                          <a:pt x="28" y="280"/>
                          <a:pt x="28" y="294"/>
                        </a:cubicBezTo>
                        <a:cubicBezTo>
                          <a:pt x="28" y="308"/>
                          <a:pt x="26" y="325"/>
                          <a:pt x="26" y="328"/>
                        </a:cubicBezTo>
                        <a:cubicBezTo>
                          <a:pt x="26" y="331"/>
                          <a:pt x="25" y="331"/>
                          <a:pt x="23" y="330"/>
                        </a:cubicBezTo>
                        <a:cubicBezTo>
                          <a:pt x="22" y="330"/>
                          <a:pt x="19" y="330"/>
                          <a:pt x="19" y="330"/>
                        </a:cubicBezTo>
                        <a:cubicBezTo>
                          <a:pt x="19" y="330"/>
                          <a:pt x="20" y="337"/>
                          <a:pt x="18" y="340"/>
                        </a:cubicBezTo>
                        <a:cubicBezTo>
                          <a:pt x="17" y="343"/>
                          <a:pt x="12" y="347"/>
                          <a:pt x="7" y="347"/>
                        </a:cubicBezTo>
                        <a:cubicBezTo>
                          <a:pt x="2" y="348"/>
                          <a:pt x="0" y="347"/>
                          <a:pt x="0" y="345"/>
                        </a:cubicBezTo>
                        <a:cubicBezTo>
                          <a:pt x="0" y="342"/>
                          <a:pt x="1" y="339"/>
                          <a:pt x="3" y="335"/>
                        </a:cubicBezTo>
                        <a:cubicBezTo>
                          <a:pt x="5" y="331"/>
                          <a:pt x="5" y="328"/>
                          <a:pt x="4" y="328"/>
                        </a:cubicBezTo>
                        <a:cubicBezTo>
                          <a:pt x="2" y="328"/>
                          <a:pt x="1" y="327"/>
                          <a:pt x="1" y="327"/>
                        </a:cubicBezTo>
                        <a:cubicBezTo>
                          <a:pt x="1" y="327"/>
                          <a:pt x="0" y="313"/>
                          <a:pt x="1" y="300"/>
                        </a:cubicBezTo>
                        <a:cubicBezTo>
                          <a:pt x="3" y="286"/>
                          <a:pt x="6" y="254"/>
                          <a:pt x="7" y="247"/>
                        </a:cubicBezTo>
                        <a:cubicBezTo>
                          <a:pt x="8" y="239"/>
                          <a:pt x="11" y="235"/>
                          <a:pt x="11" y="210"/>
                        </a:cubicBezTo>
                        <a:cubicBezTo>
                          <a:pt x="11" y="186"/>
                          <a:pt x="9" y="182"/>
                          <a:pt x="11" y="169"/>
                        </a:cubicBezTo>
                        <a:cubicBezTo>
                          <a:pt x="13" y="156"/>
                          <a:pt x="16" y="149"/>
                          <a:pt x="17" y="142"/>
                        </a:cubicBezTo>
                        <a:cubicBezTo>
                          <a:pt x="19" y="136"/>
                          <a:pt x="20" y="124"/>
                          <a:pt x="19" y="123"/>
                        </a:cubicBezTo>
                        <a:cubicBezTo>
                          <a:pt x="18" y="123"/>
                          <a:pt x="9" y="126"/>
                          <a:pt x="9" y="121"/>
                        </a:cubicBezTo>
                        <a:cubicBezTo>
                          <a:pt x="8" y="116"/>
                          <a:pt x="6" y="102"/>
                          <a:pt x="8" y="93"/>
                        </a:cubicBezTo>
                        <a:cubicBezTo>
                          <a:pt x="10" y="83"/>
                          <a:pt x="12" y="71"/>
                          <a:pt x="12" y="68"/>
                        </a:cubicBezTo>
                        <a:cubicBezTo>
                          <a:pt x="13" y="66"/>
                          <a:pt x="15" y="62"/>
                          <a:pt x="19" y="61"/>
                        </a:cubicBezTo>
                        <a:cubicBezTo>
                          <a:pt x="22" y="59"/>
                          <a:pt x="30" y="60"/>
                          <a:pt x="30" y="56"/>
                        </a:cubicBezTo>
                        <a:cubicBezTo>
                          <a:pt x="30" y="53"/>
                          <a:pt x="30" y="46"/>
                          <a:pt x="32" y="31"/>
                        </a:cubicBezTo>
                        <a:cubicBezTo>
                          <a:pt x="34" y="16"/>
                          <a:pt x="35" y="11"/>
                          <a:pt x="39" y="6"/>
                        </a:cubicBezTo>
                        <a:cubicBezTo>
                          <a:pt x="44" y="2"/>
                          <a:pt x="52" y="0"/>
                          <a:pt x="57" y="3"/>
                        </a:cubicBezTo>
                        <a:cubicBezTo>
                          <a:pt x="63" y="6"/>
                          <a:pt x="70" y="11"/>
                          <a:pt x="71" y="30"/>
                        </a:cubicBezTo>
                        <a:cubicBezTo>
                          <a:pt x="73" y="48"/>
                          <a:pt x="73" y="54"/>
                          <a:pt x="75" y="57"/>
                        </a:cubicBezTo>
                        <a:cubicBezTo>
                          <a:pt x="77" y="59"/>
                          <a:pt x="76" y="59"/>
                          <a:pt x="79" y="59"/>
                        </a:cubicBezTo>
                        <a:cubicBezTo>
                          <a:pt x="82" y="60"/>
                          <a:pt x="91" y="58"/>
                          <a:pt x="91" y="68"/>
                        </a:cubicBezTo>
                        <a:cubicBezTo>
                          <a:pt x="91" y="77"/>
                          <a:pt x="91" y="94"/>
                          <a:pt x="89" y="102"/>
                        </a:cubicBezTo>
                        <a:cubicBezTo>
                          <a:pt x="87" y="110"/>
                          <a:pt x="86" y="112"/>
                          <a:pt x="81" y="115"/>
                        </a:cubicBezTo>
                        <a:cubicBezTo>
                          <a:pt x="77" y="118"/>
                          <a:pt x="73" y="118"/>
                          <a:pt x="74" y="121"/>
                        </a:cubicBezTo>
                        <a:cubicBezTo>
                          <a:pt x="76" y="125"/>
                          <a:pt x="77" y="140"/>
                          <a:pt x="81" y="154"/>
                        </a:cubicBezTo>
                        <a:cubicBezTo>
                          <a:pt x="85" y="168"/>
                          <a:pt x="87" y="170"/>
                          <a:pt x="88" y="201"/>
                        </a:cubicBezTo>
                        <a:cubicBezTo>
                          <a:pt x="89" y="232"/>
                          <a:pt x="89" y="236"/>
                          <a:pt x="92" y="253"/>
                        </a:cubicBezTo>
                        <a:cubicBezTo>
                          <a:pt x="95" y="270"/>
                          <a:pt x="100" y="281"/>
                          <a:pt x="100" y="299"/>
                        </a:cubicBezTo>
                        <a:cubicBezTo>
                          <a:pt x="101" y="317"/>
                          <a:pt x="102" y="323"/>
                          <a:pt x="103" y="326"/>
                        </a:cubicBezTo>
                        <a:cubicBezTo>
                          <a:pt x="104" y="328"/>
                          <a:pt x="99" y="328"/>
                          <a:pt x="99" y="328"/>
                        </a:cubicBezTo>
                        <a:cubicBezTo>
                          <a:pt x="99" y="328"/>
                          <a:pt x="99" y="332"/>
                          <a:pt x="101" y="336"/>
                        </a:cubicBezTo>
                        <a:cubicBezTo>
                          <a:pt x="103" y="340"/>
                          <a:pt x="103" y="345"/>
                          <a:pt x="102" y="346"/>
                        </a:cubicBezTo>
                        <a:cubicBezTo>
                          <a:pt x="102" y="348"/>
                          <a:pt x="98" y="349"/>
                          <a:pt x="94" y="348"/>
                        </a:cubicBezTo>
                        <a:cubicBezTo>
                          <a:pt x="90" y="347"/>
                          <a:pt x="85" y="344"/>
                          <a:pt x="85" y="339"/>
                        </a:cubicBezTo>
                        <a:cubicBezTo>
                          <a:pt x="85" y="335"/>
                          <a:pt x="86" y="330"/>
                          <a:pt x="85" y="330"/>
                        </a:cubicBezTo>
                        <a:cubicBezTo>
                          <a:pt x="83" y="330"/>
                          <a:pt x="75" y="330"/>
                          <a:pt x="75" y="329"/>
                        </a:cubicBezTo>
                        <a:cubicBezTo>
                          <a:pt x="75" y="327"/>
                          <a:pt x="72" y="303"/>
                          <a:pt x="71" y="294"/>
                        </a:cubicBezTo>
                        <a:cubicBezTo>
                          <a:pt x="70" y="285"/>
                          <a:pt x="69" y="258"/>
                          <a:pt x="66" y="249"/>
                        </a:cubicBezTo>
                        <a:cubicBezTo>
                          <a:pt x="64" y="240"/>
                          <a:pt x="65" y="230"/>
                          <a:pt x="61" y="213"/>
                        </a:cubicBezTo>
                        <a:cubicBezTo>
                          <a:pt x="57" y="197"/>
                          <a:pt x="51" y="181"/>
                          <a:pt x="49" y="179"/>
                        </a:cubicBezTo>
                        <a:cubicBezTo>
                          <a:pt x="47" y="177"/>
                          <a:pt x="46" y="182"/>
                          <a:pt x="45" y="189"/>
                        </a:cubicBezTo>
                        <a:cubicBezTo>
                          <a:pt x="43" y="195"/>
                          <a:pt x="38" y="216"/>
                          <a:pt x="36" y="230"/>
                        </a:cubicBezTo>
                        <a:cubicBezTo>
                          <a:pt x="34" y="244"/>
                          <a:pt x="32" y="257"/>
                          <a:pt x="31" y="26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7" name="Freeform 118"/>
                  <p:cNvSpPr/>
                  <p:nvPr/>
                </p:nvSpPr>
                <p:spPr bwMode="auto">
                  <a:xfrm>
                    <a:off x="3651250" y="2935288"/>
                    <a:ext cx="60325" cy="71437"/>
                  </a:xfrm>
                  <a:custGeom>
                    <a:avLst/>
                    <a:gdLst>
                      <a:gd name="T0" fmla="*/ 2147483646 w 16"/>
                      <a:gd name="T1" fmla="*/ 2147483646 h 19"/>
                      <a:gd name="T2" fmla="*/ 2147483646 w 16"/>
                      <a:gd name="T3" fmla="*/ 2147483646 h 19"/>
                      <a:gd name="T4" fmla="*/ 2147483646 w 16"/>
                      <a:gd name="T5" fmla="*/ 2147483646 h 19"/>
                      <a:gd name="T6" fmla="*/ 2147483646 w 16"/>
                      <a:gd name="T7" fmla="*/ 2147483646 h 19"/>
                      <a:gd name="T8" fmla="*/ 2147483646 w 16"/>
                      <a:gd name="T9" fmla="*/ 0 h 19"/>
                      <a:gd name="T10" fmla="*/ 2147483646 w 16"/>
                      <a:gd name="T11" fmla="*/ 2147483646 h 19"/>
                      <a:gd name="T12" fmla="*/ 2147483646 w 16"/>
                      <a:gd name="T13" fmla="*/ 2147483646 h 19"/>
                      <a:gd name="T14" fmla="*/ 2147483646 w 16"/>
                      <a:gd name="T15" fmla="*/ 2147483646 h 19"/>
                      <a:gd name="T16" fmla="*/ 2147483646 w 16"/>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19">
                        <a:moveTo>
                          <a:pt x="13" y="18"/>
                        </a:moveTo>
                        <a:cubicBezTo>
                          <a:pt x="13" y="18"/>
                          <a:pt x="16" y="16"/>
                          <a:pt x="16" y="13"/>
                        </a:cubicBezTo>
                        <a:cubicBezTo>
                          <a:pt x="16" y="11"/>
                          <a:pt x="15" y="9"/>
                          <a:pt x="15" y="7"/>
                        </a:cubicBezTo>
                        <a:cubicBezTo>
                          <a:pt x="15" y="5"/>
                          <a:pt x="15" y="3"/>
                          <a:pt x="13" y="3"/>
                        </a:cubicBezTo>
                        <a:cubicBezTo>
                          <a:pt x="12" y="3"/>
                          <a:pt x="7" y="0"/>
                          <a:pt x="5" y="0"/>
                        </a:cubicBezTo>
                        <a:cubicBezTo>
                          <a:pt x="3" y="0"/>
                          <a:pt x="3" y="7"/>
                          <a:pt x="1" y="9"/>
                        </a:cubicBezTo>
                        <a:cubicBezTo>
                          <a:pt x="0" y="12"/>
                          <a:pt x="0" y="17"/>
                          <a:pt x="1" y="18"/>
                        </a:cubicBezTo>
                        <a:cubicBezTo>
                          <a:pt x="2" y="18"/>
                          <a:pt x="7" y="16"/>
                          <a:pt x="8" y="17"/>
                        </a:cubicBezTo>
                        <a:cubicBezTo>
                          <a:pt x="10" y="18"/>
                          <a:pt x="12" y="19"/>
                          <a:pt x="13" y="18"/>
                        </a:cubicBezTo>
                        <a:close/>
                      </a:path>
                    </a:pathLst>
                  </a:custGeom>
                  <a:solidFill>
                    <a:srgbClr val="FFFFFF"/>
                  </a:solidFill>
                  <a:ln w="2" cap="flat">
                    <a:solidFill>
                      <a:srgbClr val="231F20"/>
                    </a:solidFill>
                    <a:prstDash val="solid"/>
                    <a:miter lim="800000"/>
                  </a:ln>
                </p:spPr>
                <p:txBody>
                  <a:bodyPr/>
                  <a:lstStyle/>
                  <a:p>
                    <a:endParaRPr lang="zh-CN" altLang="en-US"/>
                  </a:p>
                </p:txBody>
              </p:sp>
              <p:sp>
                <p:nvSpPr>
                  <p:cNvPr id="27738" name="Freeform 119"/>
                  <p:cNvSpPr/>
                  <p:nvPr/>
                </p:nvSpPr>
                <p:spPr bwMode="auto">
                  <a:xfrm>
                    <a:off x="3749675" y="2905125"/>
                    <a:ext cx="58738" cy="74612"/>
                  </a:xfrm>
                  <a:custGeom>
                    <a:avLst/>
                    <a:gdLst>
                      <a:gd name="T0" fmla="*/ 2147483646 w 16"/>
                      <a:gd name="T1" fmla="*/ 2147483646 h 20"/>
                      <a:gd name="T2" fmla="*/ 2147483646 w 16"/>
                      <a:gd name="T3" fmla="*/ 2147483646 h 20"/>
                      <a:gd name="T4" fmla="*/ 2147483646 w 16"/>
                      <a:gd name="T5" fmla="*/ 2147483646 h 20"/>
                      <a:gd name="T6" fmla="*/ 2147483646 w 16"/>
                      <a:gd name="T7" fmla="*/ 2147483646 h 20"/>
                      <a:gd name="T8" fmla="*/ 0 w 16"/>
                      <a:gd name="T9" fmla="*/ 2147483646 h 20"/>
                      <a:gd name="T10" fmla="*/ 2147483646 w 16"/>
                      <a:gd name="T11" fmla="*/ 2147483646 h 20"/>
                      <a:gd name="T12" fmla="*/ 2147483646 w 16"/>
                      <a:gd name="T13" fmla="*/ 2147483646 h 20"/>
                      <a:gd name="T14" fmla="*/ 0 w 16"/>
                      <a:gd name="T15" fmla="*/ 2147483646 h 20"/>
                      <a:gd name="T16" fmla="*/ 2147483646 w 16"/>
                      <a:gd name="T17" fmla="*/ 2147483646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 h="20">
                        <a:moveTo>
                          <a:pt x="12" y="20"/>
                        </a:moveTo>
                        <a:cubicBezTo>
                          <a:pt x="13" y="20"/>
                          <a:pt x="16" y="18"/>
                          <a:pt x="15" y="15"/>
                        </a:cubicBezTo>
                        <a:cubicBezTo>
                          <a:pt x="13" y="12"/>
                          <a:pt x="12" y="9"/>
                          <a:pt x="12" y="6"/>
                        </a:cubicBezTo>
                        <a:cubicBezTo>
                          <a:pt x="12" y="2"/>
                          <a:pt x="11" y="1"/>
                          <a:pt x="8" y="1"/>
                        </a:cubicBezTo>
                        <a:cubicBezTo>
                          <a:pt x="5" y="1"/>
                          <a:pt x="0" y="0"/>
                          <a:pt x="0" y="3"/>
                        </a:cubicBezTo>
                        <a:cubicBezTo>
                          <a:pt x="0" y="6"/>
                          <a:pt x="2" y="8"/>
                          <a:pt x="2" y="10"/>
                        </a:cubicBezTo>
                        <a:cubicBezTo>
                          <a:pt x="2" y="12"/>
                          <a:pt x="2" y="12"/>
                          <a:pt x="2" y="12"/>
                        </a:cubicBezTo>
                        <a:cubicBezTo>
                          <a:pt x="2" y="12"/>
                          <a:pt x="0" y="15"/>
                          <a:pt x="0" y="17"/>
                        </a:cubicBezTo>
                        <a:cubicBezTo>
                          <a:pt x="1" y="20"/>
                          <a:pt x="10" y="20"/>
                          <a:pt x="12" y="20"/>
                        </a:cubicBezTo>
                        <a:close/>
                      </a:path>
                    </a:pathLst>
                  </a:custGeom>
                  <a:solidFill>
                    <a:srgbClr val="FFFFFF"/>
                  </a:solidFill>
                  <a:ln w="2" cap="flat">
                    <a:solidFill>
                      <a:srgbClr val="231F20"/>
                    </a:solidFill>
                    <a:prstDash val="solid"/>
                    <a:miter lim="800000"/>
                  </a:ln>
                </p:spPr>
                <p:txBody>
                  <a:bodyPr/>
                  <a:lstStyle/>
                  <a:p>
                    <a:endParaRPr lang="zh-CN" altLang="en-US"/>
                  </a:p>
                </p:txBody>
              </p:sp>
              <p:sp>
                <p:nvSpPr>
                  <p:cNvPr id="27739" name="Freeform 120"/>
                  <p:cNvSpPr/>
                  <p:nvPr/>
                </p:nvSpPr>
                <p:spPr bwMode="auto">
                  <a:xfrm>
                    <a:off x="3609975" y="3065463"/>
                    <a:ext cx="239713" cy="57150"/>
                  </a:xfrm>
                  <a:custGeom>
                    <a:avLst/>
                    <a:gdLst>
                      <a:gd name="T0" fmla="*/ 2147483646 w 64"/>
                      <a:gd name="T1" fmla="*/ 2147483646 h 15"/>
                      <a:gd name="T2" fmla="*/ 2147483646 w 64"/>
                      <a:gd name="T3" fmla="*/ 2147483646 h 15"/>
                      <a:gd name="T4" fmla="*/ 2147483646 w 64"/>
                      <a:gd name="T5" fmla="*/ 2147483646 h 15"/>
                      <a:gd name="T6" fmla="*/ 0 w 64"/>
                      <a:gd name="T7" fmla="*/ 2147483646 h 15"/>
                      <a:gd name="T8" fmla="*/ 2147483646 w 64"/>
                      <a:gd name="T9" fmla="*/ 2147483646 h 15"/>
                      <a:gd name="T10" fmla="*/ 2147483646 w 64"/>
                      <a:gd name="T11" fmla="*/ 2147483646 h 15"/>
                      <a:gd name="T12" fmla="*/ 2147483646 w 64"/>
                      <a:gd name="T13" fmla="*/ 2147483646 h 15"/>
                      <a:gd name="T14" fmla="*/ 2147483646 w 64"/>
                      <a:gd name="T15" fmla="*/ 2147483646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15">
                        <a:moveTo>
                          <a:pt x="64" y="9"/>
                        </a:moveTo>
                        <a:cubicBezTo>
                          <a:pt x="64" y="9"/>
                          <a:pt x="57" y="15"/>
                          <a:pt x="39" y="15"/>
                        </a:cubicBezTo>
                        <a:cubicBezTo>
                          <a:pt x="21" y="14"/>
                          <a:pt x="22" y="15"/>
                          <a:pt x="13" y="12"/>
                        </a:cubicBezTo>
                        <a:cubicBezTo>
                          <a:pt x="5" y="9"/>
                          <a:pt x="0" y="7"/>
                          <a:pt x="0" y="7"/>
                        </a:cubicBezTo>
                        <a:cubicBezTo>
                          <a:pt x="1" y="1"/>
                          <a:pt x="1" y="1"/>
                          <a:pt x="1" y="1"/>
                        </a:cubicBezTo>
                        <a:cubicBezTo>
                          <a:pt x="1" y="1"/>
                          <a:pt x="13" y="0"/>
                          <a:pt x="31" y="2"/>
                        </a:cubicBezTo>
                        <a:cubicBezTo>
                          <a:pt x="50" y="4"/>
                          <a:pt x="63" y="7"/>
                          <a:pt x="63" y="7"/>
                        </a:cubicBezTo>
                        <a:lnTo>
                          <a:pt x="64" y="9"/>
                        </a:lnTo>
                        <a:close/>
                      </a:path>
                    </a:pathLst>
                  </a:custGeom>
                  <a:solidFill>
                    <a:srgbClr val="FFFFFF"/>
                  </a:solidFill>
                  <a:ln w="2" cap="flat">
                    <a:solidFill>
                      <a:srgbClr val="231F20"/>
                    </a:solidFill>
                    <a:prstDash val="solid"/>
                    <a:miter lim="800000"/>
                  </a:ln>
                </p:spPr>
                <p:txBody>
                  <a:bodyPr/>
                  <a:lstStyle/>
                  <a:p>
                    <a:endParaRPr lang="zh-CN" altLang="en-US"/>
                  </a:p>
                </p:txBody>
              </p:sp>
              <p:sp>
                <p:nvSpPr>
                  <p:cNvPr id="27740" name="Freeform 121"/>
                  <p:cNvSpPr/>
                  <p:nvPr/>
                </p:nvSpPr>
                <p:spPr bwMode="auto">
                  <a:xfrm>
                    <a:off x="3654425" y="2759075"/>
                    <a:ext cx="158750" cy="179387"/>
                  </a:xfrm>
                  <a:custGeom>
                    <a:avLst/>
                    <a:gdLst>
                      <a:gd name="T0" fmla="*/ 2147483646 w 42"/>
                      <a:gd name="T1" fmla="*/ 2147483646 h 48"/>
                      <a:gd name="T2" fmla="*/ 2147483646 w 42"/>
                      <a:gd name="T3" fmla="*/ 2147483646 h 48"/>
                      <a:gd name="T4" fmla="*/ 2147483646 w 42"/>
                      <a:gd name="T5" fmla="*/ 2147483646 h 48"/>
                      <a:gd name="T6" fmla="*/ 2147483646 w 42"/>
                      <a:gd name="T7" fmla="*/ 0 h 48"/>
                      <a:gd name="T8" fmla="*/ 2147483646 w 42"/>
                      <a:gd name="T9" fmla="*/ 2147483646 h 48"/>
                      <a:gd name="T10" fmla="*/ 2147483646 w 42"/>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48">
                        <a:moveTo>
                          <a:pt x="21" y="48"/>
                        </a:moveTo>
                        <a:cubicBezTo>
                          <a:pt x="21" y="48"/>
                          <a:pt x="26" y="30"/>
                          <a:pt x="34" y="20"/>
                        </a:cubicBezTo>
                        <a:cubicBezTo>
                          <a:pt x="42" y="11"/>
                          <a:pt x="41" y="5"/>
                          <a:pt x="41" y="3"/>
                        </a:cubicBezTo>
                        <a:cubicBezTo>
                          <a:pt x="41" y="0"/>
                          <a:pt x="23" y="10"/>
                          <a:pt x="6" y="0"/>
                        </a:cubicBezTo>
                        <a:cubicBezTo>
                          <a:pt x="6" y="0"/>
                          <a:pt x="0" y="11"/>
                          <a:pt x="5" y="16"/>
                        </a:cubicBezTo>
                        <a:cubicBezTo>
                          <a:pt x="15" y="27"/>
                          <a:pt x="21" y="45"/>
                          <a:pt x="21" y="48"/>
                        </a:cubicBezTo>
                        <a:close/>
                      </a:path>
                    </a:pathLst>
                  </a:custGeom>
                  <a:solidFill>
                    <a:srgbClr val="FFFFFF"/>
                  </a:solidFill>
                  <a:ln w="2" cap="flat">
                    <a:solidFill>
                      <a:srgbClr val="231F20"/>
                    </a:solidFill>
                    <a:prstDash val="solid"/>
                    <a:miter lim="800000"/>
                  </a:ln>
                </p:spPr>
                <p:txBody>
                  <a:bodyPr/>
                  <a:lstStyle/>
                  <a:p>
                    <a:endParaRPr lang="zh-CN" altLang="en-US"/>
                  </a:p>
                </p:txBody>
              </p:sp>
              <p:sp>
                <p:nvSpPr>
                  <p:cNvPr id="56" name="Freeform 122"/>
                  <p:cNvSpPr/>
                  <p:nvPr/>
                </p:nvSpPr>
                <p:spPr bwMode="auto">
                  <a:xfrm>
                    <a:off x="2084388" y="3913188"/>
                    <a:ext cx="261938" cy="769937"/>
                  </a:xfrm>
                  <a:custGeom>
                    <a:avLst/>
                    <a:gdLst>
                      <a:gd name="T0" fmla="*/ 68 w 70"/>
                      <a:gd name="T1" fmla="*/ 171 h 205"/>
                      <a:gd name="T2" fmla="*/ 67 w 70"/>
                      <a:gd name="T3" fmla="*/ 153 h 205"/>
                      <a:gd name="T4" fmla="*/ 67 w 70"/>
                      <a:gd name="T5" fmla="*/ 138 h 205"/>
                      <a:gd name="T6" fmla="*/ 61 w 70"/>
                      <a:gd name="T7" fmla="*/ 133 h 205"/>
                      <a:gd name="T8" fmla="*/ 59 w 70"/>
                      <a:gd name="T9" fmla="*/ 133 h 205"/>
                      <a:gd name="T10" fmla="*/ 54 w 70"/>
                      <a:gd name="T11" fmla="*/ 130 h 205"/>
                      <a:gd name="T12" fmla="*/ 48 w 70"/>
                      <a:gd name="T13" fmla="*/ 110 h 205"/>
                      <a:gd name="T14" fmla="*/ 39 w 70"/>
                      <a:gd name="T15" fmla="*/ 77 h 205"/>
                      <a:gd name="T16" fmla="*/ 36 w 70"/>
                      <a:gd name="T17" fmla="*/ 59 h 205"/>
                      <a:gd name="T18" fmla="*/ 38 w 70"/>
                      <a:gd name="T19" fmla="*/ 25 h 205"/>
                      <a:gd name="T20" fmla="*/ 54 w 70"/>
                      <a:gd name="T21" fmla="*/ 9 h 205"/>
                      <a:gd name="T22" fmla="*/ 51 w 70"/>
                      <a:gd name="T23" fmla="*/ 7 h 205"/>
                      <a:gd name="T24" fmla="*/ 34 w 70"/>
                      <a:gd name="T25" fmla="*/ 4 h 205"/>
                      <a:gd name="T26" fmla="*/ 33 w 70"/>
                      <a:gd name="T27" fmla="*/ 4 h 205"/>
                      <a:gd name="T28" fmla="*/ 31 w 70"/>
                      <a:gd name="T29" fmla="*/ 5 h 205"/>
                      <a:gd name="T30" fmla="*/ 29 w 70"/>
                      <a:gd name="T31" fmla="*/ 1 h 205"/>
                      <a:gd name="T32" fmla="*/ 29 w 70"/>
                      <a:gd name="T33" fmla="*/ 0 h 205"/>
                      <a:gd name="T34" fmla="*/ 27 w 70"/>
                      <a:gd name="T35" fmla="*/ 3 h 205"/>
                      <a:gd name="T36" fmla="*/ 24 w 70"/>
                      <a:gd name="T37" fmla="*/ 6 h 205"/>
                      <a:gd name="T38" fmla="*/ 23 w 70"/>
                      <a:gd name="T39" fmla="*/ 5 h 205"/>
                      <a:gd name="T40" fmla="*/ 21 w 70"/>
                      <a:gd name="T41" fmla="*/ 5 h 205"/>
                      <a:gd name="T42" fmla="*/ 19 w 70"/>
                      <a:gd name="T43" fmla="*/ 5 h 205"/>
                      <a:gd name="T44" fmla="*/ 13 w 70"/>
                      <a:gd name="T45" fmla="*/ 12 h 205"/>
                      <a:gd name="T46" fmla="*/ 16 w 70"/>
                      <a:gd name="T47" fmla="*/ 33 h 205"/>
                      <a:gd name="T48" fmla="*/ 17 w 70"/>
                      <a:gd name="T49" fmla="*/ 35 h 205"/>
                      <a:gd name="T50" fmla="*/ 15 w 70"/>
                      <a:gd name="T51" fmla="*/ 35 h 205"/>
                      <a:gd name="T52" fmla="*/ 15 w 70"/>
                      <a:gd name="T53" fmla="*/ 44 h 205"/>
                      <a:gd name="T54" fmla="*/ 11 w 70"/>
                      <a:gd name="T55" fmla="*/ 49 h 205"/>
                      <a:gd name="T56" fmla="*/ 18 w 70"/>
                      <a:gd name="T57" fmla="*/ 64 h 205"/>
                      <a:gd name="T58" fmla="*/ 16 w 70"/>
                      <a:gd name="T59" fmla="*/ 91 h 205"/>
                      <a:gd name="T60" fmla="*/ 21 w 70"/>
                      <a:gd name="T61" fmla="*/ 122 h 205"/>
                      <a:gd name="T62" fmla="*/ 12 w 70"/>
                      <a:gd name="T63" fmla="*/ 126 h 205"/>
                      <a:gd name="T64" fmla="*/ 8 w 70"/>
                      <a:gd name="T65" fmla="*/ 150 h 205"/>
                      <a:gd name="T66" fmla="*/ 7 w 70"/>
                      <a:gd name="T67" fmla="*/ 162 h 205"/>
                      <a:gd name="T68" fmla="*/ 3 w 70"/>
                      <a:gd name="T69" fmla="*/ 186 h 205"/>
                      <a:gd name="T70" fmla="*/ 2 w 70"/>
                      <a:gd name="T71" fmla="*/ 203 h 205"/>
                      <a:gd name="T72" fmla="*/ 0 w 70"/>
                      <a:gd name="T73" fmla="*/ 205 h 205"/>
                      <a:gd name="T74" fmla="*/ 69 w 70"/>
                      <a:gd name="T75" fmla="*/ 205 h 205"/>
                      <a:gd name="T76" fmla="*/ 70 w 70"/>
                      <a:gd name="T77" fmla="*/ 200 h 205"/>
                      <a:gd name="T78" fmla="*/ 68 w 70"/>
                      <a:gd name="T79" fmla="*/ 17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205">
                        <a:moveTo>
                          <a:pt x="68" y="171"/>
                        </a:moveTo>
                        <a:cubicBezTo>
                          <a:pt x="68" y="167"/>
                          <a:pt x="67" y="160"/>
                          <a:pt x="67" y="153"/>
                        </a:cubicBezTo>
                        <a:cubicBezTo>
                          <a:pt x="67" y="146"/>
                          <a:pt x="67" y="140"/>
                          <a:pt x="67" y="138"/>
                        </a:cubicBezTo>
                        <a:cubicBezTo>
                          <a:pt x="67" y="135"/>
                          <a:pt x="63" y="134"/>
                          <a:pt x="61" y="133"/>
                        </a:cubicBezTo>
                        <a:cubicBezTo>
                          <a:pt x="60" y="133"/>
                          <a:pt x="60" y="133"/>
                          <a:pt x="59" y="133"/>
                        </a:cubicBezTo>
                        <a:cubicBezTo>
                          <a:pt x="56" y="132"/>
                          <a:pt x="54" y="130"/>
                          <a:pt x="54" y="130"/>
                        </a:cubicBezTo>
                        <a:cubicBezTo>
                          <a:pt x="50" y="128"/>
                          <a:pt x="51" y="129"/>
                          <a:pt x="48" y="110"/>
                        </a:cubicBezTo>
                        <a:cubicBezTo>
                          <a:pt x="46" y="103"/>
                          <a:pt x="45" y="93"/>
                          <a:pt x="39" y="77"/>
                        </a:cubicBezTo>
                        <a:cubicBezTo>
                          <a:pt x="38" y="72"/>
                          <a:pt x="37" y="66"/>
                          <a:pt x="36" y="59"/>
                        </a:cubicBezTo>
                        <a:cubicBezTo>
                          <a:pt x="36" y="46"/>
                          <a:pt x="37" y="31"/>
                          <a:pt x="38" y="25"/>
                        </a:cubicBezTo>
                        <a:cubicBezTo>
                          <a:pt x="40" y="15"/>
                          <a:pt x="51" y="10"/>
                          <a:pt x="54" y="9"/>
                        </a:cubicBezTo>
                        <a:cubicBezTo>
                          <a:pt x="57" y="8"/>
                          <a:pt x="56" y="7"/>
                          <a:pt x="51" y="7"/>
                        </a:cubicBezTo>
                        <a:cubicBezTo>
                          <a:pt x="46" y="7"/>
                          <a:pt x="38" y="4"/>
                          <a:pt x="34" y="4"/>
                        </a:cubicBezTo>
                        <a:cubicBezTo>
                          <a:pt x="34" y="4"/>
                          <a:pt x="33" y="4"/>
                          <a:pt x="33" y="4"/>
                        </a:cubicBezTo>
                        <a:cubicBezTo>
                          <a:pt x="32" y="5"/>
                          <a:pt x="31" y="5"/>
                          <a:pt x="31" y="5"/>
                        </a:cubicBezTo>
                        <a:cubicBezTo>
                          <a:pt x="30" y="5"/>
                          <a:pt x="29" y="4"/>
                          <a:pt x="29" y="1"/>
                        </a:cubicBezTo>
                        <a:cubicBezTo>
                          <a:pt x="29" y="0"/>
                          <a:pt x="29" y="0"/>
                          <a:pt x="29" y="0"/>
                        </a:cubicBezTo>
                        <a:cubicBezTo>
                          <a:pt x="29" y="0"/>
                          <a:pt x="28" y="1"/>
                          <a:pt x="27" y="3"/>
                        </a:cubicBezTo>
                        <a:cubicBezTo>
                          <a:pt x="27" y="4"/>
                          <a:pt x="26" y="6"/>
                          <a:pt x="24" y="6"/>
                        </a:cubicBezTo>
                        <a:cubicBezTo>
                          <a:pt x="24" y="6"/>
                          <a:pt x="24" y="6"/>
                          <a:pt x="23" y="5"/>
                        </a:cubicBezTo>
                        <a:cubicBezTo>
                          <a:pt x="23" y="5"/>
                          <a:pt x="22" y="5"/>
                          <a:pt x="21" y="5"/>
                        </a:cubicBezTo>
                        <a:cubicBezTo>
                          <a:pt x="20" y="5"/>
                          <a:pt x="20" y="5"/>
                          <a:pt x="19" y="5"/>
                        </a:cubicBezTo>
                        <a:cubicBezTo>
                          <a:pt x="17" y="7"/>
                          <a:pt x="15" y="9"/>
                          <a:pt x="13" y="12"/>
                        </a:cubicBezTo>
                        <a:cubicBezTo>
                          <a:pt x="9" y="16"/>
                          <a:pt x="16" y="33"/>
                          <a:pt x="16" y="33"/>
                        </a:cubicBezTo>
                        <a:cubicBezTo>
                          <a:pt x="16" y="34"/>
                          <a:pt x="17" y="35"/>
                          <a:pt x="17" y="35"/>
                        </a:cubicBezTo>
                        <a:cubicBezTo>
                          <a:pt x="15" y="35"/>
                          <a:pt x="15" y="35"/>
                          <a:pt x="15" y="35"/>
                        </a:cubicBezTo>
                        <a:cubicBezTo>
                          <a:pt x="15" y="35"/>
                          <a:pt x="15" y="38"/>
                          <a:pt x="15" y="44"/>
                        </a:cubicBezTo>
                        <a:cubicBezTo>
                          <a:pt x="15" y="49"/>
                          <a:pt x="13" y="47"/>
                          <a:pt x="11" y="49"/>
                        </a:cubicBezTo>
                        <a:cubicBezTo>
                          <a:pt x="8" y="55"/>
                          <a:pt x="15" y="63"/>
                          <a:pt x="18" y="64"/>
                        </a:cubicBezTo>
                        <a:cubicBezTo>
                          <a:pt x="20" y="65"/>
                          <a:pt x="18" y="78"/>
                          <a:pt x="16" y="91"/>
                        </a:cubicBezTo>
                        <a:cubicBezTo>
                          <a:pt x="14" y="104"/>
                          <a:pt x="21" y="118"/>
                          <a:pt x="21" y="122"/>
                        </a:cubicBezTo>
                        <a:cubicBezTo>
                          <a:pt x="22" y="126"/>
                          <a:pt x="16" y="124"/>
                          <a:pt x="12" y="126"/>
                        </a:cubicBezTo>
                        <a:cubicBezTo>
                          <a:pt x="7" y="128"/>
                          <a:pt x="8" y="140"/>
                          <a:pt x="8" y="150"/>
                        </a:cubicBezTo>
                        <a:cubicBezTo>
                          <a:pt x="8" y="153"/>
                          <a:pt x="7" y="157"/>
                          <a:pt x="7" y="162"/>
                        </a:cubicBezTo>
                        <a:cubicBezTo>
                          <a:pt x="6" y="170"/>
                          <a:pt x="4" y="179"/>
                          <a:pt x="3" y="186"/>
                        </a:cubicBezTo>
                        <a:cubicBezTo>
                          <a:pt x="1" y="198"/>
                          <a:pt x="4" y="203"/>
                          <a:pt x="2" y="203"/>
                        </a:cubicBezTo>
                        <a:cubicBezTo>
                          <a:pt x="1" y="204"/>
                          <a:pt x="0" y="203"/>
                          <a:pt x="0" y="205"/>
                        </a:cubicBezTo>
                        <a:cubicBezTo>
                          <a:pt x="69" y="205"/>
                          <a:pt x="69" y="205"/>
                          <a:pt x="69" y="205"/>
                        </a:cubicBezTo>
                        <a:cubicBezTo>
                          <a:pt x="70" y="204"/>
                          <a:pt x="70" y="202"/>
                          <a:pt x="70" y="200"/>
                        </a:cubicBezTo>
                        <a:cubicBezTo>
                          <a:pt x="70" y="193"/>
                          <a:pt x="69" y="179"/>
                          <a:pt x="68" y="17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744" name="Freeform 123"/>
                  <p:cNvSpPr/>
                  <p:nvPr/>
                </p:nvSpPr>
                <p:spPr bwMode="auto">
                  <a:xfrm>
                    <a:off x="2043113" y="2630488"/>
                    <a:ext cx="377825" cy="1395412"/>
                  </a:xfrm>
                  <a:custGeom>
                    <a:avLst/>
                    <a:gdLst>
                      <a:gd name="T0" fmla="*/ 2147483646 w 101"/>
                      <a:gd name="T1" fmla="*/ 2147483646 h 372"/>
                      <a:gd name="T2" fmla="*/ 2147483646 w 101"/>
                      <a:gd name="T3" fmla="*/ 2147483646 h 372"/>
                      <a:gd name="T4" fmla="*/ 2147483646 w 101"/>
                      <a:gd name="T5" fmla="*/ 2147483646 h 372"/>
                      <a:gd name="T6" fmla="*/ 2147483646 w 101"/>
                      <a:gd name="T7" fmla="*/ 2147483646 h 372"/>
                      <a:gd name="T8" fmla="*/ 2147483646 w 101"/>
                      <a:gd name="T9" fmla="*/ 2147483646 h 372"/>
                      <a:gd name="T10" fmla="*/ 2147483646 w 101"/>
                      <a:gd name="T11" fmla="*/ 2147483646 h 372"/>
                      <a:gd name="T12" fmla="*/ 2147483646 w 101"/>
                      <a:gd name="T13" fmla="*/ 2147483646 h 372"/>
                      <a:gd name="T14" fmla="*/ 2147483646 w 101"/>
                      <a:gd name="T15" fmla="*/ 2147483646 h 372"/>
                      <a:gd name="T16" fmla="*/ 2147483646 w 101"/>
                      <a:gd name="T17" fmla="*/ 2147483646 h 372"/>
                      <a:gd name="T18" fmla="*/ 2147483646 w 101"/>
                      <a:gd name="T19" fmla="*/ 2147483646 h 372"/>
                      <a:gd name="T20" fmla="*/ 2147483646 w 101"/>
                      <a:gd name="T21" fmla="*/ 2147483646 h 372"/>
                      <a:gd name="T22" fmla="*/ 2147483646 w 101"/>
                      <a:gd name="T23" fmla="*/ 2147483646 h 372"/>
                      <a:gd name="T24" fmla="*/ 2147483646 w 101"/>
                      <a:gd name="T25" fmla="*/ 2147483646 h 372"/>
                      <a:gd name="T26" fmla="*/ 2147483646 w 101"/>
                      <a:gd name="T27" fmla="*/ 2147483646 h 372"/>
                      <a:gd name="T28" fmla="*/ 2147483646 w 101"/>
                      <a:gd name="T29" fmla="*/ 2147483646 h 372"/>
                      <a:gd name="T30" fmla="*/ 2147483646 w 101"/>
                      <a:gd name="T31" fmla="*/ 2147483646 h 372"/>
                      <a:gd name="T32" fmla="*/ 2147483646 w 101"/>
                      <a:gd name="T33" fmla="*/ 2147483646 h 372"/>
                      <a:gd name="T34" fmla="*/ 2147483646 w 101"/>
                      <a:gd name="T35" fmla="*/ 2147483646 h 372"/>
                      <a:gd name="T36" fmla="*/ 2147483646 w 101"/>
                      <a:gd name="T37" fmla="*/ 2147483646 h 372"/>
                      <a:gd name="T38" fmla="*/ 2147483646 w 101"/>
                      <a:gd name="T39" fmla="*/ 2147483646 h 372"/>
                      <a:gd name="T40" fmla="*/ 2147483646 w 101"/>
                      <a:gd name="T41" fmla="*/ 2147483646 h 372"/>
                      <a:gd name="T42" fmla="*/ 2147483646 w 101"/>
                      <a:gd name="T43" fmla="*/ 2147483646 h 372"/>
                      <a:gd name="T44" fmla="*/ 2147483646 w 101"/>
                      <a:gd name="T45" fmla="*/ 2147483646 h 372"/>
                      <a:gd name="T46" fmla="*/ 2147483646 w 101"/>
                      <a:gd name="T47" fmla="*/ 2147483646 h 372"/>
                      <a:gd name="T48" fmla="*/ 2147483646 w 101"/>
                      <a:gd name="T49" fmla="*/ 2147483646 h 372"/>
                      <a:gd name="T50" fmla="*/ 2147483646 w 101"/>
                      <a:gd name="T51" fmla="*/ 2147483646 h 372"/>
                      <a:gd name="T52" fmla="*/ 2147483646 w 101"/>
                      <a:gd name="T53" fmla="*/ 2147483646 h 372"/>
                      <a:gd name="T54" fmla="*/ 2147483646 w 101"/>
                      <a:gd name="T55" fmla="*/ 2147483646 h 372"/>
                      <a:gd name="T56" fmla="*/ 2147483646 w 101"/>
                      <a:gd name="T57" fmla="*/ 2147483646 h 372"/>
                      <a:gd name="T58" fmla="*/ 2147483646 w 101"/>
                      <a:gd name="T59" fmla="*/ 2147483646 h 372"/>
                      <a:gd name="T60" fmla="*/ 2147483646 w 101"/>
                      <a:gd name="T61" fmla="*/ 2147483646 h 372"/>
                      <a:gd name="T62" fmla="*/ 2147483646 w 101"/>
                      <a:gd name="T63" fmla="*/ 2147483646 h 372"/>
                      <a:gd name="T64" fmla="*/ 2147483646 w 101"/>
                      <a:gd name="T65" fmla="*/ 2147483646 h 372"/>
                      <a:gd name="T66" fmla="*/ 2147483646 w 101"/>
                      <a:gd name="T67" fmla="*/ 2147483646 h 372"/>
                      <a:gd name="T68" fmla="*/ 2147483646 w 101"/>
                      <a:gd name="T69" fmla="*/ 2147483646 h 372"/>
                      <a:gd name="T70" fmla="*/ 2147483646 w 101"/>
                      <a:gd name="T71" fmla="*/ 2147483646 h 372"/>
                      <a:gd name="T72" fmla="*/ 0 w 101"/>
                      <a:gd name="T73" fmla="*/ 2147483646 h 372"/>
                      <a:gd name="T74" fmla="*/ 2147483646 w 101"/>
                      <a:gd name="T75" fmla="*/ 2147483646 h 372"/>
                      <a:gd name="T76" fmla="*/ 2147483646 w 101"/>
                      <a:gd name="T77" fmla="*/ 2147483646 h 372"/>
                      <a:gd name="T78" fmla="*/ 2147483646 w 101"/>
                      <a:gd name="T79" fmla="*/ 2147483646 h 372"/>
                      <a:gd name="T80" fmla="*/ 2147483646 w 101"/>
                      <a:gd name="T81" fmla="*/ 2147483646 h 372"/>
                      <a:gd name="T82" fmla="*/ 2147483646 w 101"/>
                      <a:gd name="T83" fmla="*/ 2147483646 h 372"/>
                      <a:gd name="T84" fmla="*/ 2147483646 w 101"/>
                      <a:gd name="T85" fmla="*/ 2147483646 h 372"/>
                      <a:gd name="T86" fmla="*/ 2147483646 w 101"/>
                      <a:gd name="T87" fmla="*/ 2147483646 h 372"/>
                      <a:gd name="T88" fmla="*/ 2147483646 w 101"/>
                      <a:gd name="T89" fmla="*/ 2147483646 h 372"/>
                      <a:gd name="T90" fmla="*/ 2147483646 w 101"/>
                      <a:gd name="T91" fmla="*/ 2147483646 h 372"/>
                      <a:gd name="T92" fmla="*/ 2147483646 w 101"/>
                      <a:gd name="T93" fmla="*/ 2147483646 h 372"/>
                      <a:gd name="T94" fmla="*/ 2147483646 w 101"/>
                      <a:gd name="T95" fmla="*/ 2147483646 h 372"/>
                      <a:gd name="T96" fmla="*/ 2147483646 w 101"/>
                      <a:gd name="T97" fmla="*/ 2147483646 h 372"/>
                      <a:gd name="T98" fmla="*/ 2147483646 w 101"/>
                      <a:gd name="T99" fmla="*/ 2147483646 h 372"/>
                      <a:gd name="T100" fmla="*/ 2147483646 w 101"/>
                      <a:gd name="T101" fmla="*/ 2147483646 h 372"/>
                      <a:gd name="T102" fmla="*/ 2147483646 w 101"/>
                      <a:gd name="T103" fmla="*/ 2147483646 h 3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1" h="372">
                        <a:moveTo>
                          <a:pt x="27" y="341"/>
                        </a:moveTo>
                        <a:cubicBezTo>
                          <a:pt x="27" y="341"/>
                          <a:pt x="21" y="358"/>
                          <a:pt x="24" y="362"/>
                        </a:cubicBezTo>
                        <a:cubicBezTo>
                          <a:pt x="28" y="367"/>
                          <a:pt x="31" y="372"/>
                          <a:pt x="35" y="369"/>
                        </a:cubicBezTo>
                        <a:cubicBezTo>
                          <a:pt x="38" y="366"/>
                          <a:pt x="43" y="362"/>
                          <a:pt x="43" y="356"/>
                        </a:cubicBezTo>
                        <a:cubicBezTo>
                          <a:pt x="43" y="350"/>
                          <a:pt x="42" y="347"/>
                          <a:pt x="45" y="348"/>
                        </a:cubicBezTo>
                        <a:cubicBezTo>
                          <a:pt x="47" y="349"/>
                          <a:pt x="57" y="350"/>
                          <a:pt x="62" y="350"/>
                        </a:cubicBezTo>
                        <a:cubicBezTo>
                          <a:pt x="67" y="350"/>
                          <a:pt x="68" y="349"/>
                          <a:pt x="66" y="347"/>
                        </a:cubicBezTo>
                        <a:cubicBezTo>
                          <a:pt x="63" y="346"/>
                          <a:pt x="51" y="341"/>
                          <a:pt x="50" y="331"/>
                        </a:cubicBezTo>
                        <a:cubicBezTo>
                          <a:pt x="48" y="322"/>
                          <a:pt x="45" y="312"/>
                          <a:pt x="51" y="297"/>
                        </a:cubicBezTo>
                        <a:cubicBezTo>
                          <a:pt x="56" y="281"/>
                          <a:pt x="58" y="271"/>
                          <a:pt x="59" y="264"/>
                        </a:cubicBezTo>
                        <a:cubicBezTo>
                          <a:pt x="62" y="245"/>
                          <a:pt x="61" y="246"/>
                          <a:pt x="65" y="244"/>
                        </a:cubicBezTo>
                        <a:cubicBezTo>
                          <a:pt x="65" y="244"/>
                          <a:pt x="68" y="242"/>
                          <a:pt x="70" y="241"/>
                        </a:cubicBezTo>
                        <a:cubicBezTo>
                          <a:pt x="73" y="241"/>
                          <a:pt x="78" y="240"/>
                          <a:pt x="78" y="236"/>
                        </a:cubicBezTo>
                        <a:cubicBezTo>
                          <a:pt x="78" y="233"/>
                          <a:pt x="79" y="211"/>
                          <a:pt x="79" y="203"/>
                        </a:cubicBezTo>
                        <a:cubicBezTo>
                          <a:pt x="80" y="195"/>
                          <a:pt x="82" y="181"/>
                          <a:pt x="81" y="175"/>
                        </a:cubicBezTo>
                        <a:cubicBezTo>
                          <a:pt x="81" y="168"/>
                          <a:pt x="80" y="165"/>
                          <a:pt x="82" y="164"/>
                        </a:cubicBezTo>
                        <a:cubicBezTo>
                          <a:pt x="83" y="162"/>
                          <a:pt x="85" y="160"/>
                          <a:pt x="85" y="160"/>
                        </a:cubicBezTo>
                        <a:cubicBezTo>
                          <a:pt x="85" y="160"/>
                          <a:pt x="82" y="151"/>
                          <a:pt x="81" y="148"/>
                        </a:cubicBezTo>
                        <a:cubicBezTo>
                          <a:pt x="81" y="144"/>
                          <a:pt x="76" y="134"/>
                          <a:pt x="78" y="132"/>
                        </a:cubicBezTo>
                        <a:cubicBezTo>
                          <a:pt x="80" y="130"/>
                          <a:pt x="92" y="122"/>
                          <a:pt x="96" y="120"/>
                        </a:cubicBezTo>
                        <a:cubicBezTo>
                          <a:pt x="99" y="117"/>
                          <a:pt x="101" y="116"/>
                          <a:pt x="101" y="111"/>
                        </a:cubicBezTo>
                        <a:cubicBezTo>
                          <a:pt x="101" y="107"/>
                          <a:pt x="98" y="102"/>
                          <a:pt x="89" y="90"/>
                        </a:cubicBezTo>
                        <a:cubicBezTo>
                          <a:pt x="80" y="77"/>
                          <a:pt x="73" y="67"/>
                          <a:pt x="71" y="64"/>
                        </a:cubicBezTo>
                        <a:cubicBezTo>
                          <a:pt x="68" y="61"/>
                          <a:pt x="67" y="60"/>
                          <a:pt x="62" y="59"/>
                        </a:cubicBezTo>
                        <a:cubicBezTo>
                          <a:pt x="58" y="59"/>
                          <a:pt x="50" y="58"/>
                          <a:pt x="49" y="56"/>
                        </a:cubicBezTo>
                        <a:cubicBezTo>
                          <a:pt x="48" y="54"/>
                          <a:pt x="49" y="54"/>
                          <a:pt x="50" y="50"/>
                        </a:cubicBezTo>
                        <a:cubicBezTo>
                          <a:pt x="52" y="47"/>
                          <a:pt x="57" y="36"/>
                          <a:pt x="58" y="33"/>
                        </a:cubicBezTo>
                        <a:cubicBezTo>
                          <a:pt x="58" y="30"/>
                          <a:pt x="66" y="14"/>
                          <a:pt x="55" y="8"/>
                        </a:cubicBezTo>
                        <a:cubicBezTo>
                          <a:pt x="45" y="2"/>
                          <a:pt x="31" y="0"/>
                          <a:pt x="24" y="12"/>
                        </a:cubicBezTo>
                        <a:cubicBezTo>
                          <a:pt x="21" y="19"/>
                          <a:pt x="22" y="24"/>
                          <a:pt x="22" y="25"/>
                        </a:cubicBezTo>
                        <a:cubicBezTo>
                          <a:pt x="22" y="25"/>
                          <a:pt x="18" y="24"/>
                          <a:pt x="20" y="29"/>
                        </a:cubicBezTo>
                        <a:cubicBezTo>
                          <a:pt x="21" y="33"/>
                          <a:pt x="21" y="34"/>
                          <a:pt x="21" y="35"/>
                        </a:cubicBezTo>
                        <a:cubicBezTo>
                          <a:pt x="21" y="37"/>
                          <a:pt x="21" y="37"/>
                          <a:pt x="22" y="37"/>
                        </a:cubicBezTo>
                        <a:cubicBezTo>
                          <a:pt x="24" y="37"/>
                          <a:pt x="27" y="42"/>
                          <a:pt x="26" y="45"/>
                        </a:cubicBezTo>
                        <a:cubicBezTo>
                          <a:pt x="24" y="48"/>
                          <a:pt x="23" y="49"/>
                          <a:pt x="22" y="51"/>
                        </a:cubicBezTo>
                        <a:cubicBezTo>
                          <a:pt x="22" y="54"/>
                          <a:pt x="20" y="53"/>
                          <a:pt x="18" y="56"/>
                        </a:cubicBezTo>
                        <a:cubicBezTo>
                          <a:pt x="15" y="59"/>
                          <a:pt x="0" y="66"/>
                          <a:pt x="0" y="74"/>
                        </a:cubicBezTo>
                        <a:cubicBezTo>
                          <a:pt x="0" y="82"/>
                          <a:pt x="4" y="95"/>
                          <a:pt x="9" y="106"/>
                        </a:cubicBezTo>
                        <a:cubicBezTo>
                          <a:pt x="13" y="118"/>
                          <a:pt x="17" y="122"/>
                          <a:pt x="17" y="133"/>
                        </a:cubicBezTo>
                        <a:cubicBezTo>
                          <a:pt x="17" y="143"/>
                          <a:pt x="12" y="164"/>
                          <a:pt x="11" y="168"/>
                        </a:cubicBezTo>
                        <a:cubicBezTo>
                          <a:pt x="11" y="171"/>
                          <a:pt x="12" y="171"/>
                          <a:pt x="14" y="171"/>
                        </a:cubicBezTo>
                        <a:cubicBezTo>
                          <a:pt x="15" y="171"/>
                          <a:pt x="12" y="176"/>
                          <a:pt x="14" y="188"/>
                        </a:cubicBezTo>
                        <a:cubicBezTo>
                          <a:pt x="17" y="199"/>
                          <a:pt x="19" y="214"/>
                          <a:pt x="19" y="224"/>
                        </a:cubicBezTo>
                        <a:cubicBezTo>
                          <a:pt x="19" y="234"/>
                          <a:pt x="19" y="246"/>
                          <a:pt x="23" y="248"/>
                        </a:cubicBezTo>
                        <a:cubicBezTo>
                          <a:pt x="27" y="250"/>
                          <a:pt x="33" y="248"/>
                          <a:pt x="33" y="252"/>
                        </a:cubicBezTo>
                        <a:cubicBezTo>
                          <a:pt x="33" y="256"/>
                          <a:pt x="25" y="270"/>
                          <a:pt x="27" y="283"/>
                        </a:cubicBezTo>
                        <a:cubicBezTo>
                          <a:pt x="29" y="296"/>
                          <a:pt x="31" y="309"/>
                          <a:pt x="29" y="310"/>
                        </a:cubicBezTo>
                        <a:cubicBezTo>
                          <a:pt x="27" y="311"/>
                          <a:pt x="19" y="319"/>
                          <a:pt x="22" y="325"/>
                        </a:cubicBezTo>
                        <a:cubicBezTo>
                          <a:pt x="24" y="328"/>
                          <a:pt x="27" y="325"/>
                          <a:pt x="27" y="330"/>
                        </a:cubicBezTo>
                        <a:cubicBezTo>
                          <a:pt x="27" y="336"/>
                          <a:pt x="27" y="339"/>
                          <a:pt x="27" y="339"/>
                        </a:cubicBezTo>
                        <a:cubicBezTo>
                          <a:pt x="28" y="339"/>
                          <a:pt x="28" y="339"/>
                          <a:pt x="28" y="339"/>
                        </a:cubicBezTo>
                        <a:cubicBezTo>
                          <a:pt x="28" y="339"/>
                          <a:pt x="27" y="340"/>
                          <a:pt x="27" y="3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5" name="Freeform 124"/>
                  <p:cNvSpPr/>
                  <p:nvPr/>
                </p:nvSpPr>
                <p:spPr bwMode="auto">
                  <a:xfrm>
                    <a:off x="2125663" y="2800350"/>
                    <a:ext cx="165100" cy="149225"/>
                  </a:xfrm>
                  <a:custGeom>
                    <a:avLst/>
                    <a:gdLst>
                      <a:gd name="T0" fmla="*/ 2147483646 w 44"/>
                      <a:gd name="T1" fmla="*/ 2147483646 h 40"/>
                      <a:gd name="T2" fmla="*/ 2147483646 w 44"/>
                      <a:gd name="T3" fmla="*/ 2147483646 h 40"/>
                      <a:gd name="T4" fmla="*/ 2147483646 w 44"/>
                      <a:gd name="T5" fmla="*/ 2147483646 h 40"/>
                      <a:gd name="T6" fmla="*/ 2147483646 w 44"/>
                      <a:gd name="T7" fmla="*/ 2147483646 h 40"/>
                      <a:gd name="T8" fmla="*/ 0 w 44"/>
                      <a:gd name="T9" fmla="*/ 2147483646 h 40"/>
                      <a:gd name="T10" fmla="*/ 2147483646 w 44"/>
                      <a:gd name="T11" fmla="*/ 0 h 40"/>
                      <a:gd name="T12" fmla="*/ 2147483646 w 44"/>
                      <a:gd name="T13" fmla="*/ 2147483646 h 40"/>
                      <a:gd name="T14" fmla="*/ 2147483646 w 44"/>
                      <a:gd name="T15" fmla="*/ 2147483646 h 40"/>
                      <a:gd name="T16" fmla="*/ 2147483646 w 44"/>
                      <a:gd name="T17" fmla="*/ 2147483646 h 40"/>
                      <a:gd name="T18" fmla="*/ 2147483646 w 44"/>
                      <a:gd name="T19" fmla="*/ 2147483646 h 40"/>
                      <a:gd name="T20" fmla="*/ 2147483646 w 44"/>
                      <a:gd name="T21" fmla="*/ 2147483646 h 40"/>
                      <a:gd name="T22" fmla="*/ 2147483646 w 44"/>
                      <a:gd name="T23" fmla="*/ 2147483646 h 40"/>
                      <a:gd name="T24" fmla="*/ 2147483646 w 44"/>
                      <a:gd name="T25" fmla="*/ 2147483646 h 40"/>
                      <a:gd name="T26" fmla="*/ 2147483646 w 44"/>
                      <a:gd name="T27" fmla="*/ 2147483646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4" h="40">
                        <a:moveTo>
                          <a:pt x="35" y="40"/>
                        </a:moveTo>
                        <a:cubicBezTo>
                          <a:pt x="22" y="25"/>
                          <a:pt x="22" y="25"/>
                          <a:pt x="22" y="25"/>
                        </a:cubicBezTo>
                        <a:cubicBezTo>
                          <a:pt x="12" y="29"/>
                          <a:pt x="12" y="29"/>
                          <a:pt x="12" y="29"/>
                        </a:cubicBezTo>
                        <a:cubicBezTo>
                          <a:pt x="12" y="29"/>
                          <a:pt x="8" y="19"/>
                          <a:pt x="5" y="15"/>
                        </a:cubicBezTo>
                        <a:cubicBezTo>
                          <a:pt x="2" y="11"/>
                          <a:pt x="0" y="6"/>
                          <a:pt x="0" y="6"/>
                        </a:cubicBezTo>
                        <a:cubicBezTo>
                          <a:pt x="4" y="0"/>
                          <a:pt x="4" y="0"/>
                          <a:pt x="4" y="0"/>
                        </a:cubicBezTo>
                        <a:cubicBezTo>
                          <a:pt x="4" y="0"/>
                          <a:pt x="21" y="17"/>
                          <a:pt x="24" y="22"/>
                        </a:cubicBezTo>
                        <a:cubicBezTo>
                          <a:pt x="24" y="22"/>
                          <a:pt x="28" y="26"/>
                          <a:pt x="29" y="27"/>
                        </a:cubicBezTo>
                        <a:cubicBezTo>
                          <a:pt x="30" y="29"/>
                          <a:pt x="31" y="26"/>
                          <a:pt x="32" y="24"/>
                        </a:cubicBezTo>
                        <a:cubicBezTo>
                          <a:pt x="31" y="20"/>
                          <a:pt x="27" y="13"/>
                          <a:pt x="27" y="13"/>
                        </a:cubicBezTo>
                        <a:cubicBezTo>
                          <a:pt x="31" y="13"/>
                          <a:pt x="31" y="13"/>
                          <a:pt x="31" y="13"/>
                        </a:cubicBezTo>
                        <a:cubicBezTo>
                          <a:pt x="44" y="23"/>
                          <a:pt x="44" y="23"/>
                          <a:pt x="44" y="23"/>
                        </a:cubicBezTo>
                        <a:cubicBezTo>
                          <a:pt x="44" y="23"/>
                          <a:pt x="37" y="23"/>
                          <a:pt x="37" y="24"/>
                        </a:cubicBezTo>
                        <a:cubicBezTo>
                          <a:pt x="36" y="25"/>
                          <a:pt x="35" y="38"/>
                          <a:pt x="35"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6" name="Freeform 125"/>
                  <p:cNvSpPr/>
                  <p:nvPr/>
                </p:nvSpPr>
                <p:spPr bwMode="auto">
                  <a:xfrm>
                    <a:off x="2327275" y="2990850"/>
                    <a:ext cx="41275" cy="44450"/>
                  </a:xfrm>
                  <a:custGeom>
                    <a:avLst/>
                    <a:gdLst>
                      <a:gd name="T0" fmla="*/ 2147483646 w 11"/>
                      <a:gd name="T1" fmla="*/ 2147483646 h 12"/>
                      <a:gd name="T2" fmla="*/ 0 w 11"/>
                      <a:gd name="T3" fmla="*/ 2147483646 h 12"/>
                      <a:gd name="T4" fmla="*/ 2147483646 w 11"/>
                      <a:gd name="T5" fmla="*/ 2147483646 h 12"/>
                      <a:gd name="T6" fmla="*/ 2147483646 w 11"/>
                      <a:gd name="T7" fmla="*/ 2147483646 h 12"/>
                      <a:gd name="T8" fmla="*/ 2147483646 w 11"/>
                      <a:gd name="T9" fmla="*/ 2147483646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2">
                        <a:moveTo>
                          <a:pt x="8" y="12"/>
                        </a:moveTo>
                        <a:cubicBezTo>
                          <a:pt x="0" y="2"/>
                          <a:pt x="0" y="2"/>
                          <a:pt x="0" y="2"/>
                        </a:cubicBezTo>
                        <a:cubicBezTo>
                          <a:pt x="0" y="2"/>
                          <a:pt x="0" y="0"/>
                          <a:pt x="3" y="2"/>
                        </a:cubicBezTo>
                        <a:cubicBezTo>
                          <a:pt x="5" y="4"/>
                          <a:pt x="11" y="8"/>
                          <a:pt x="9" y="10"/>
                        </a:cubicBezTo>
                        <a:cubicBezTo>
                          <a:pt x="8" y="12"/>
                          <a:pt x="8" y="12"/>
                          <a:pt x="8"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7" name="Freeform 126"/>
                  <p:cNvSpPr/>
                  <p:nvPr/>
                </p:nvSpPr>
                <p:spPr bwMode="auto">
                  <a:xfrm>
                    <a:off x="2244725" y="3095625"/>
                    <a:ext cx="46038" cy="46037"/>
                  </a:xfrm>
                  <a:custGeom>
                    <a:avLst/>
                    <a:gdLst>
                      <a:gd name="T0" fmla="*/ 2147483646 w 12"/>
                      <a:gd name="T1" fmla="*/ 2147483646 h 12"/>
                      <a:gd name="T2" fmla="*/ 2147483646 w 12"/>
                      <a:gd name="T3" fmla="*/ 2147483646 h 12"/>
                      <a:gd name="T4" fmla="*/ 0 w 12"/>
                      <a:gd name="T5" fmla="*/ 2147483646 h 12"/>
                      <a:gd name="T6" fmla="*/ 2147483646 w 12"/>
                      <a:gd name="T7" fmla="*/ 2147483646 h 12"/>
                      <a:gd name="T8" fmla="*/ 2147483646 w 12"/>
                      <a:gd name="T9" fmla="*/ 2147483646 h 12"/>
                      <a:gd name="T10" fmla="*/ 2147483646 w 12"/>
                      <a:gd name="T11" fmla="*/ 0 h 12"/>
                      <a:gd name="T12" fmla="*/ 2147483646 w 12"/>
                      <a:gd name="T13" fmla="*/ 2147483646 h 12"/>
                      <a:gd name="T14" fmla="*/ 2147483646 w 12"/>
                      <a:gd name="T15" fmla="*/ 214748364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 h="12">
                        <a:moveTo>
                          <a:pt x="9" y="11"/>
                        </a:moveTo>
                        <a:cubicBezTo>
                          <a:pt x="9" y="11"/>
                          <a:pt x="5" y="12"/>
                          <a:pt x="3" y="11"/>
                        </a:cubicBezTo>
                        <a:cubicBezTo>
                          <a:pt x="1" y="11"/>
                          <a:pt x="0" y="9"/>
                          <a:pt x="0" y="9"/>
                        </a:cubicBezTo>
                        <a:cubicBezTo>
                          <a:pt x="0" y="9"/>
                          <a:pt x="2" y="10"/>
                          <a:pt x="4" y="9"/>
                        </a:cubicBezTo>
                        <a:cubicBezTo>
                          <a:pt x="6" y="9"/>
                          <a:pt x="6" y="6"/>
                          <a:pt x="6" y="4"/>
                        </a:cubicBezTo>
                        <a:cubicBezTo>
                          <a:pt x="5" y="1"/>
                          <a:pt x="4" y="0"/>
                          <a:pt x="6" y="0"/>
                        </a:cubicBezTo>
                        <a:cubicBezTo>
                          <a:pt x="8" y="0"/>
                          <a:pt x="12" y="0"/>
                          <a:pt x="12" y="2"/>
                        </a:cubicBezTo>
                        <a:cubicBezTo>
                          <a:pt x="12" y="5"/>
                          <a:pt x="11" y="11"/>
                          <a:pt x="9"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127"/>
                  <p:cNvSpPr/>
                  <p:nvPr/>
                </p:nvSpPr>
                <p:spPr bwMode="auto">
                  <a:xfrm>
                    <a:off x="2871788" y="4056063"/>
                    <a:ext cx="254000" cy="352425"/>
                  </a:xfrm>
                  <a:custGeom>
                    <a:avLst/>
                    <a:gdLst>
                      <a:gd name="T0" fmla="*/ 59 w 68"/>
                      <a:gd name="T1" fmla="*/ 31 h 94"/>
                      <a:gd name="T2" fmla="*/ 67 w 68"/>
                      <a:gd name="T3" fmla="*/ 23 h 94"/>
                      <a:gd name="T4" fmla="*/ 66 w 68"/>
                      <a:gd name="T5" fmla="*/ 16 h 94"/>
                      <a:gd name="T6" fmla="*/ 65 w 68"/>
                      <a:gd name="T7" fmla="*/ 6 h 94"/>
                      <a:gd name="T8" fmla="*/ 53 w 68"/>
                      <a:gd name="T9" fmla="*/ 4 h 94"/>
                      <a:gd name="T10" fmla="*/ 50 w 68"/>
                      <a:gd name="T11" fmla="*/ 4 h 94"/>
                      <a:gd name="T12" fmla="*/ 49 w 68"/>
                      <a:gd name="T13" fmla="*/ 5 h 94"/>
                      <a:gd name="T14" fmla="*/ 45 w 68"/>
                      <a:gd name="T15" fmla="*/ 0 h 94"/>
                      <a:gd name="T16" fmla="*/ 44 w 68"/>
                      <a:gd name="T17" fmla="*/ 0 h 94"/>
                      <a:gd name="T18" fmla="*/ 44 w 68"/>
                      <a:gd name="T19" fmla="*/ 0 h 94"/>
                      <a:gd name="T20" fmla="*/ 22 w 68"/>
                      <a:gd name="T21" fmla="*/ 7 h 94"/>
                      <a:gd name="T22" fmla="*/ 3 w 68"/>
                      <a:gd name="T23" fmla="*/ 10 h 94"/>
                      <a:gd name="T24" fmla="*/ 5 w 68"/>
                      <a:gd name="T25" fmla="*/ 16 h 94"/>
                      <a:gd name="T26" fmla="*/ 5 w 68"/>
                      <a:gd name="T27" fmla="*/ 16 h 94"/>
                      <a:gd name="T28" fmla="*/ 25 w 68"/>
                      <a:gd name="T29" fmla="*/ 21 h 94"/>
                      <a:gd name="T30" fmla="*/ 32 w 68"/>
                      <a:gd name="T31" fmla="*/ 33 h 94"/>
                      <a:gd name="T32" fmla="*/ 32 w 68"/>
                      <a:gd name="T33" fmla="*/ 41 h 94"/>
                      <a:gd name="T34" fmla="*/ 34 w 68"/>
                      <a:gd name="T35" fmla="*/ 61 h 94"/>
                      <a:gd name="T36" fmla="*/ 34 w 68"/>
                      <a:gd name="T37" fmla="*/ 83 h 94"/>
                      <a:gd name="T38" fmla="*/ 33 w 68"/>
                      <a:gd name="T39" fmla="*/ 94 h 94"/>
                      <a:gd name="T40" fmla="*/ 66 w 68"/>
                      <a:gd name="T41" fmla="*/ 94 h 94"/>
                      <a:gd name="T42" fmla="*/ 66 w 68"/>
                      <a:gd name="T43" fmla="*/ 67 h 94"/>
                      <a:gd name="T44" fmla="*/ 67 w 68"/>
                      <a:gd name="T45" fmla="*/ 38 h 94"/>
                      <a:gd name="T46" fmla="*/ 67 w 68"/>
                      <a:gd name="T47" fmla="*/ 35 h 94"/>
                      <a:gd name="T48" fmla="*/ 59 w 68"/>
                      <a:gd name="T49"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94">
                        <a:moveTo>
                          <a:pt x="59" y="31"/>
                        </a:moveTo>
                        <a:cubicBezTo>
                          <a:pt x="56" y="26"/>
                          <a:pt x="61" y="24"/>
                          <a:pt x="67" y="23"/>
                        </a:cubicBezTo>
                        <a:cubicBezTo>
                          <a:pt x="67" y="19"/>
                          <a:pt x="67" y="16"/>
                          <a:pt x="66" y="16"/>
                        </a:cubicBezTo>
                        <a:cubicBezTo>
                          <a:pt x="65" y="15"/>
                          <a:pt x="68" y="7"/>
                          <a:pt x="65" y="6"/>
                        </a:cubicBezTo>
                        <a:cubicBezTo>
                          <a:pt x="62" y="5"/>
                          <a:pt x="57" y="4"/>
                          <a:pt x="53" y="4"/>
                        </a:cubicBezTo>
                        <a:cubicBezTo>
                          <a:pt x="51" y="4"/>
                          <a:pt x="50" y="4"/>
                          <a:pt x="50" y="4"/>
                        </a:cubicBezTo>
                        <a:cubicBezTo>
                          <a:pt x="50" y="5"/>
                          <a:pt x="49" y="5"/>
                          <a:pt x="49" y="5"/>
                        </a:cubicBezTo>
                        <a:cubicBezTo>
                          <a:pt x="48" y="5"/>
                          <a:pt x="47" y="2"/>
                          <a:pt x="45" y="0"/>
                        </a:cubicBezTo>
                        <a:cubicBezTo>
                          <a:pt x="45" y="0"/>
                          <a:pt x="45" y="0"/>
                          <a:pt x="44" y="0"/>
                        </a:cubicBezTo>
                        <a:cubicBezTo>
                          <a:pt x="44" y="0"/>
                          <a:pt x="44" y="0"/>
                          <a:pt x="44" y="0"/>
                        </a:cubicBezTo>
                        <a:cubicBezTo>
                          <a:pt x="41" y="0"/>
                          <a:pt x="33" y="7"/>
                          <a:pt x="22" y="7"/>
                        </a:cubicBezTo>
                        <a:cubicBezTo>
                          <a:pt x="9" y="7"/>
                          <a:pt x="5" y="9"/>
                          <a:pt x="3" y="10"/>
                        </a:cubicBezTo>
                        <a:cubicBezTo>
                          <a:pt x="0" y="11"/>
                          <a:pt x="2" y="16"/>
                          <a:pt x="5" y="16"/>
                        </a:cubicBezTo>
                        <a:cubicBezTo>
                          <a:pt x="5" y="16"/>
                          <a:pt x="5" y="16"/>
                          <a:pt x="5" y="16"/>
                        </a:cubicBezTo>
                        <a:cubicBezTo>
                          <a:pt x="9" y="16"/>
                          <a:pt x="20" y="17"/>
                          <a:pt x="25" y="21"/>
                        </a:cubicBezTo>
                        <a:cubicBezTo>
                          <a:pt x="31" y="26"/>
                          <a:pt x="31" y="32"/>
                          <a:pt x="32" y="33"/>
                        </a:cubicBezTo>
                        <a:cubicBezTo>
                          <a:pt x="34" y="35"/>
                          <a:pt x="32" y="36"/>
                          <a:pt x="32" y="41"/>
                        </a:cubicBezTo>
                        <a:cubicBezTo>
                          <a:pt x="32" y="47"/>
                          <a:pt x="33" y="58"/>
                          <a:pt x="34" y="61"/>
                        </a:cubicBezTo>
                        <a:cubicBezTo>
                          <a:pt x="35" y="65"/>
                          <a:pt x="34" y="76"/>
                          <a:pt x="34" y="83"/>
                        </a:cubicBezTo>
                        <a:cubicBezTo>
                          <a:pt x="34" y="83"/>
                          <a:pt x="33" y="88"/>
                          <a:pt x="33" y="94"/>
                        </a:cubicBezTo>
                        <a:cubicBezTo>
                          <a:pt x="66" y="94"/>
                          <a:pt x="66" y="94"/>
                          <a:pt x="66" y="94"/>
                        </a:cubicBezTo>
                        <a:cubicBezTo>
                          <a:pt x="66" y="81"/>
                          <a:pt x="66" y="70"/>
                          <a:pt x="66" y="67"/>
                        </a:cubicBezTo>
                        <a:cubicBezTo>
                          <a:pt x="66" y="67"/>
                          <a:pt x="67" y="44"/>
                          <a:pt x="67" y="38"/>
                        </a:cubicBezTo>
                        <a:cubicBezTo>
                          <a:pt x="67" y="37"/>
                          <a:pt x="67" y="36"/>
                          <a:pt x="67" y="35"/>
                        </a:cubicBezTo>
                        <a:cubicBezTo>
                          <a:pt x="64" y="34"/>
                          <a:pt x="61" y="34"/>
                          <a:pt x="59" y="3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62" name="Freeform 128"/>
                  <p:cNvSpPr/>
                  <p:nvPr/>
                </p:nvSpPr>
                <p:spPr bwMode="auto">
                  <a:xfrm>
                    <a:off x="3081338" y="4116388"/>
                    <a:ext cx="217488" cy="292100"/>
                  </a:xfrm>
                  <a:custGeom>
                    <a:avLst/>
                    <a:gdLst>
                      <a:gd name="T0" fmla="*/ 56 w 58"/>
                      <a:gd name="T1" fmla="*/ 61 h 78"/>
                      <a:gd name="T2" fmla="*/ 54 w 58"/>
                      <a:gd name="T3" fmla="*/ 43 h 78"/>
                      <a:gd name="T4" fmla="*/ 57 w 58"/>
                      <a:gd name="T5" fmla="*/ 16 h 78"/>
                      <a:gd name="T6" fmla="*/ 58 w 58"/>
                      <a:gd name="T7" fmla="*/ 9 h 78"/>
                      <a:gd name="T8" fmla="*/ 57 w 58"/>
                      <a:gd name="T9" fmla="*/ 4 h 78"/>
                      <a:gd name="T10" fmla="*/ 52 w 58"/>
                      <a:gd name="T11" fmla="*/ 1 h 78"/>
                      <a:gd name="T12" fmla="*/ 48 w 58"/>
                      <a:gd name="T13" fmla="*/ 0 h 78"/>
                      <a:gd name="T14" fmla="*/ 48 w 58"/>
                      <a:gd name="T15" fmla="*/ 0 h 78"/>
                      <a:gd name="T16" fmla="*/ 46 w 58"/>
                      <a:gd name="T17" fmla="*/ 2 h 78"/>
                      <a:gd name="T18" fmla="*/ 45 w 58"/>
                      <a:gd name="T19" fmla="*/ 1 h 78"/>
                      <a:gd name="T20" fmla="*/ 44 w 58"/>
                      <a:gd name="T21" fmla="*/ 1 h 78"/>
                      <a:gd name="T22" fmla="*/ 40 w 58"/>
                      <a:gd name="T23" fmla="*/ 4 h 78"/>
                      <a:gd name="T24" fmla="*/ 34 w 58"/>
                      <a:gd name="T25" fmla="*/ 6 h 78"/>
                      <a:gd name="T26" fmla="*/ 33 w 58"/>
                      <a:gd name="T27" fmla="*/ 6 h 78"/>
                      <a:gd name="T28" fmla="*/ 23 w 58"/>
                      <a:gd name="T29" fmla="*/ 5 h 78"/>
                      <a:gd name="T30" fmla="*/ 12 w 58"/>
                      <a:gd name="T31" fmla="*/ 7 h 78"/>
                      <a:gd name="T32" fmla="*/ 11 w 58"/>
                      <a:gd name="T33" fmla="*/ 7 h 78"/>
                      <a:gd name="T34" fmla="*/ 3 w 58"/>
                      <a:gd name="T35" fmla="*/ 15 h 78"/>
                      <a:gd name="T36" fmla="*/ 11 w 58"/>
                      <a:gd name="T37" fmla="*/ 19 h 78"/>
                      <a:gd name="T38" fmla="*/ 19 w 58"/>
                      <a:gd name="T39" fmla="*/ 23 h 78"/>
                      <a:gd name="T40" fmla="*/ 24 w 58"/>
                      <a:gd name="T41" fmla="*/ 34 h 78"/>
                      <a:gd name="T42" fmla="*/ 23 w 58"/>
                      <a:gd name="T43" fmla="*/ 57 h 78"/>
                      <a:gd name="T44" fmla="*/ 23 w 58"/>
                      <a:gd name="T45" fmla="*/ 78 h 78"/>
                      <a:gd name="T46" fmla="*/ 58 w 58"/>
                      <a:gd name="T47" fmla="*/ 78 h 78"/>
                      <a:gd name="T48" fmla="*/ 57 w 58"/>
                      <a:gd name="T49" fmla="*/ 74 h 78"/>
                      <a:gd name="T50" fmla="*/ 56 w 58"/>
                      <a:gd name="T51" fmla="*/ 6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78">
                        <a:moveTo>
                          <a:pt x="56" y="61"/>
                        </a:moveTo>
                        <a:cubicBezTo>
                          <a:pt x="53" y="53"/>
                          <a:pt x="53" y="46"/>
                          <a:pt x="54" y="43"/>
                        </a:cubicBezTo>
                        <a:cubicBezTo>
                          <a:pt x="55" y="39"/>
                          <a:pt x="57" y="20"/>
                          <a:pt x="57" y="16"/>
                        </a:cubicBezTo>
                        <a:cubicBezTo>
                          <a:pt x="57" y="12"/>
                          <a:pt x="58" y="9"/>
                          <a:pt x="58" y="9"/>
                        </a:cubicBezTo>
                        <a:cubicBezTo>
                          <a:pt x="58" y="9"/>
                          <a:pt x="58" y="5"/>
                          <a:pt x="57" y="4"/>
                        </a:cubicBezTo>
                        <a:cubicBezTo>
                          <a:pt x="57" y="3"/>
                          <a:pt x="55" y="2"/>
                          <a:pt x="52" y="1"/>
                        </a:cubicBezTo>
                        <a:cubicBezTo>
                          <a:pt x="50" y="1"/>
                          <a:pt x="49" y="0"/>
                          <a:pt x="48" y="0"/>
                        </a:cubicBezTo>
                        <a:cubicBezTo>
                          <a:pt x="48" y="0"/>
                          <a:pt x="48" y="0"/>
                          <a:pt x="48" y="0"/>
                        </a:cubicBezTo>
                        <a:cubicBezTo>
                          <a:pt x="48" y="1"/>
                          <a:pt x="47" y="2"/>
                          <a:pt x="46" y="2"/>
                        </a:cubicBezTo>
                        <a:cubicBezTo>
                          <a:pt x="46" y="2"/>
                          <a:pt x="46" y="2"/>
                          <a:pt x="45" y="1"/>
                        </a:cubicBezTo>
                        <a:cubicBezTo>
                          <a:pt x="45" y="1"/>
                          <a:pt x="45" y="1"/>
                          <a:pt x="44" y="1"/>
                        </a:cubicBezTo>
                        <a:cubicBezTo>
                          <a:pt x="43" y="1"/>
                          <a:pt x="42" y="2"/>
                          <a:pt x="40" y="4"/>
                        </a:cubicBezTo>
                        <a:cubicBezTo>
                          <a:pt x="38" y="5"/>
                          <a:pt x="36" y="6"/>
                          <a:pt x="34" y="6"/>
                        </a:cubicBezTo>
                        <a:cubicBezTo>
                          <a:pt x="34" y="6"/>
                          <a:pt x="33" y="6"/>
                          <a:pt x="33" y="6"/>
                        </a:cubicBezTo>
                        <a:cubicBezTo>
                          <a:pt x="31" y="6"/>
                          <a:pt x="27" y="5"/>
                          <a:pt x="23" y="5"/>
                        </a:cubicBezTo>
                        <a:cubicBezTo>
                          <a:pt x="19" y="5"/>
                          <a:pt x="15" y="6"/>
                          <a:pt x="12" y="7"/>
                        </a:cubicBezTo>
                        <a:cubicBezTo>
                          <a:pt x="12" y="7"/>
                          <a:pt x="11" y="7"/>
                          <a:pt x="11" y="7"/>
                        </a:cubicBezTo>
                        <a:cubicBezTo>
                          <a:pt x="5" y="8"/>
                          <a:pt x="0" y="10"/>
                          <a:pt x="3" y="15"/>
                        </a:cubicBezTo>
                        <a:cubicBezTo>
                          <a:pt x="5" y="18"/>
                          <a:pt x="8" y="18"/>
                          <a:pt x="11" y="19"/>
                        </a:cubicBezTo>
                        <a:cubicBezTo>
                          <a:pt x="13" y="19"/>
                          <a:pt x="16" y="20"/>
                          <a:pt x="19" y="23"/>
                        </a:cubicBezTo>
                        <a:cubicBezTo>
                          <a:pt x="24" y="28"/>
                          <a:pt x="24" y="30"/>
                          <a:pt x="24" y="34"/>
                        </a:cubicBezTo>
                        <a:cubicBezTo>
                          <a:pt x="23" y="37"/>
                          <a:pt x="23" y="53"/>
                          <a:pt x="23" y="57"/>
                        </a:cubicBezTo>
                        <a:cubicBezTo>
                          <a:pt x="23" y="58"/>
                          <a:pt x="23" y="67"/>
                          <a:pt x="23" y="78"/>
                        </a:cubicBezTo>
                        <a:cubicBezTo>
                          <a:pt x="58" y="78"/>
                          <a:pt x="58" y="78"/>
                          <a:pt x="58" y="78"/>
                        </a:cubicBezTo>
                        <a:cubicBezTo>
                          <a:pt x="57" y="77"/>
                          <a:pt x="57" y="75"/>
                          <a:pt x="57" y="74"/>
                        </a:cubicBezTo>
                        <a:cubicBezTo>
                          <a:pt x="57" y="67"/>
                          <a:pt x="56" y="62"/>
                          <a:pt x="56" y="61"/>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754" name="Freeform 129"/>
                  <p:cNvSpPr/>
                  <p:nvPr/>
                </p:nvSpPr>
                <p:spPr bwMode="auto">
                  <a:xfrm>
                    <a:off x="2863850" y="2570163"/>
                    <a:ext cx="461963" cy="1606550"/>
                  </a:xfrm>
                  <a:custGeom>
                    <a:avLst/>
                    <a:gdLst>
                      <a:gd name="T0" fmla="*/ 2147483646 w 123"/>
                      <a:gd name="T1" fmla="*/ 2147483646 h 428"/>
                      <a:gd name="T2" fmla="*/ 2147483646 w 123"/>
                      <a:gd name="T3" fmla="*/ 2147483646 h 428"/>
                      <a:gd name="T4" fmla="*/ 2147483646 w 123"/>
                      <a:gd name="T5" fmla="*/ 2147483646 h 428"/>
                      <a:gd name="T6" fmla="*/ 2147483646 w 123"/>
                      <a:gd name="T7" fmla="*/ 2147483646 h 428"/>
                      <a:gd name="T8" fmla="*/ 2147483646 w 123"/>
                      <a:gd name="T9" fmla="*/ 2147483646 h 428"/>
                      <a:gd name="T10" fmla="*/ 2147483646 w 123"/>
                      <a:gd name="T11" fmla="*/ 2147483646 h 428"/>
                      <a:gd name="T12" fmla="*/ 2147483646 w 123"/>
                      <a:gd name="T13" fmla="*/ 2147483646 h 428"/>
                      <a:gd name="T14" fmla="*/ 2147483646 w 123"/>
                      <a:gd name="T15" fmla="*/ 2147483646 h 428"/>
                      <a:gd name="T16" fmla="*/ 2147483646 w 123"/>
                      <a:gd name="T17" fmla="*/ 2147483646 h 428"/>
                      <a:gd name="T18" fmla="*/ 2147483646 w 123"/>
                      <a:gd name="T19" fmla="*/ 2147483646 h 428"/>
                      <a:gd name="T20" fmla="*/ 2147483646 w 123"/>
                      <a:gd name="T21" fmla="*/ 2147483646 h 428"/>
                      <a:gd name="T22" fmla="*/ 2147483646 w 123"/>
                      <a:gd name="T23" fmla="*/ 2147483646 h 428"/>
                      <a:gd name="T24" fmla="*/ 2147483646 w 123"/>
                      <a:gd name="T25" fmla="*/ 2147483646 h 428"/>
                      <a:gd name="T26" fmla="*/ 2147483646 w 123"/>
                      <a:gd name="T27" fmla="*/ 2147483646 h 428"/>
                      <a:gd name="T28" fmla="*/ 2147483646 w 123"/>
                      <a:gd name="T29" fmla="*/ 2147483646 h 428"/>
                      <a:gd name="T30" fmla="*/ 2147483646 w 123"/>
                      <a:gd name="T31" fmla="*/ 2147483646 h 428"/>
                      <a:gd name="T32" fmla="*/ 2147483646 w 123"/>
                      <a:gd name="T33" fmla="*/ 2147483646 h 428"/>
                      <a:gd name="T34" fmla="*/ 2147483646 w 123"/>
                      <a:gd name="T35" fmla="*/ 2147483646 h 428"/>
                      <a:gd name="T36" fmla="*/ 2147483646 w 123"/>
                      <a:gd name="T37" fmla="*/ 2147483646 h 428"/>
                      <a:gd name="T38" fmla="*/ 2147483646 w 123"/>
                      <a:gd name="T39" fmla="*/ 2147483646 h 428"/>
                      <a:gd name="T40" fmla="*/ 2147483646 w 123"/>
                      <a:gd name="T41" fmla="*/ 2147483646 h 428"/>
                      <a:gd name="T42" fmla="*/ 2147483646 w 123"/>
                      <a:gd name="T43" fmla="*/ 2147483646 h 428"/>
                      <a:gd name="T44" fmla="*/ 2147483646 w 123"/>
                      <a:gd name="T45" fmla="*/ 2147483646 h 428"/>
                      <a:gd name="T46" fmla="*/ 2147483646 w 123"/>
                      <a:gd name="T47" fmla="*/ 2147483646 h 428"/>
                      <a:gd name="T48" fmla="*/ 2147483646 w 123"/>
                      <a:gd name="T49" fmla="*/ 2147483646 h 428"/>
                      <a:gd name="T50" fmla="*/ 2147483646 w 123"/>
                      <a:gd name="T51" fmla="*/ 2147483646 h 428"/>
                      <a:gd name="T52" fmla="*/ 2147483646 w 123"/>
                      <a:gd name="T53" fmla="*/ 2147483646 h 428"/>
                      <a:gd name="T54" fmla="*/ 2147483646 w 123"/>
                      <a:gd name="T55" fmla="*/ 2147483646 h 428"/>
                      <a:gd name="T56" fmla="*/ 2147483646 w 123"/>
                      <a:gd name="T57" fmla="*/ 2147483646 h 428"/>
                      <a:gd name="T58" fmla="*/ 2147483646 w 123"/>
                      <a:gd name="T59" fmla="*/ 2147483646 h 428"/>
                      <a:gd name="T60" fmla="*/ 2147483646 w 123"/>
                      <a:gd name="T61" fmla="*/ 2147483646 h 428"/>
                      <a:gd name="T62" fmla="*/ 2147483646 w 123"/>
                      <a:gd name="T63" fmla="*/ 2147483646 h 428"/>
                      <a:gd name="T64" fmla="*/ 2147483646 w 123"/>
                      <a:gd name="T65" fmla="*/ 2147483646 h 4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3" h="428">
                        <a:moveTo>
                          <a:pt x="68" y="350"/>
                        </a:moveTo>
                        <a:cubicBezTo>
                          <a:pt x="68" y="350"/>
                          <a:pt x="69" y="373"/>
                          <a:pt x="69" y="379"/>
                        </a:cubicBezTo>
                        <a:cubicBezTo>
                          <a:pt x="69" y="385"/>
                          <a:pt x="70" y="393"/>
                          <a:pt x="69" y="394"/>
                        </a:cubicBezTo>
                        <a:cubicBezTo>
                          <a:pt x="67" y="395"/>
                          <a:pt x="71" y="403"/>
                          <a:pt x="67" y="404"/>
                        </a:cubicBezTo>
                        <a:cubicBezTo>
                          <a:pt x="63" y="405"/>
                          <a:pt x="54" y="406"/>
                          <a:pt x="52" y="405"/>
                        </a:cubicBezTo>
                        <a:cubicBezTo>
                          <a:pt x="51" y="403"/>
                          <a:pt x="50" y="401"/>
                          <a:pt x="48" y="403"/>
                        </a:cubicBezTo>
                        <a:cubicBezTo>
                          <a:pt x="45" y="405"/>
                          <a:pt x="36" y="410"/>
                          <a:pt x="24" y="410"/>
                        </a:cubicBezTo>
                        <a:cubicBezTo>
                          <a:pt x="11" y="410"/>
                          <a:pt x="7" y="408"/>
                          <a:pt x="5" y="407"/>
                        </a:cubicBezTo>
                        <a:cubicBezTo>
                          <a:pt x="2" y="406"/>
                          <a:pt x="4" y="401"/>
                          <a:pt x="7" y="401"/>
                        </a:cubicBezTo>
                        <a:cubicBezTo>
                          <a:pt x="9" y="401"/>
                          <a:pt x="21" y="401"/>
                          <a:pt x="27" y="396"/>
                        </a:cubicBezTo>
                        <a:cubicBezTo>
                          <a:pt x="33" y="391"/>
                          <a:pt x="33" y="385"/>
                          <a:pt x="34" y="384"/>
                        </a:cubicBezTo>
                        <a:cubicBezTo>
                          <a:pt x="36" y="382"/>
                          <a:pt x="34" y="381"/>
                          <a:pt x="34" y="376"/>
                        </a:cubicBezTo>
                        <a:cubicBezTo>
                          <a:pt x="34" y="370"/>
                          <a:pt x="35" y="359"/>
                          <a:pt x="36" y="356"/>
                        </a:cubicBezTo>
                        <a:cubicBezTo>
                          <a:pt x="37" y="352"/>
                          <a:pt x="36" y="341"/>
                          <a:pt x="36" y="334"/>
                        </a:cubicBezTo>
                        <a:cubicBezTo>
                          <a:pt x="36" y="328"/>
                          <a:pt x="34" y="307"/>
                          <a:pt x="34" y="297"/>
                        </a:cubicBezTo>
                        <a:cubicBezTo>
                          <a:pt x="34" y="288"/>
                          <a:pt x="31" y="277"/>
                          <a:pt x="30" y="266"/>
                        </a:cubicBezTo>
                        <a:cubicBezTo>
                          <a:pt x="28" y="256"/>
                          <a:pt x="27" y="246"/>
                          <a:pt x="27" y="240"/>
                        </a:cubicBezTo>
                        <a:cubicBezTo>
                          <a:pt x="27" y="235"/>
                          <a:pt x="27" y="232"/>
                          <a:pt x="27" y="232"/>
                        </a:cubicBezTo>
                        <a:cubicBezTo>
                          <a:pt x="27" y="232"/>
                          <a:pt x="24" y="231"/>
                          <a:pt x="25" y="228"/>
                        </a:cubicBezTo>
                        <a:cubicBezTo>
                          <a:pt x="25" y="226"/>
                          <a:pt x="25" y="202"/>
                          <a:pt x="25" y="191"/>
                        </a:cubicBezTo>
                        <a:cubicBezTo>
                          <a:pt x="26" y="180"/>
                          <a:pt x="28" y="168"/>
                          <a:pt x="28" y="167"/>
                        </a:cubicBezTo>
                        <a:cubicBezTo>
                          <a:pt x="28" y="166"/>
                          <a:pt x="22" y="164"/>
                          <a:pt x="20" y="163"/>
                        </a:cubicBezTo>
                        <a:cubicBezTo>
                          <a:pt x="17" y="162"/>
                          <a:pt x="10" y="162"/>
                          <a:pt x="8" y="161"/>
                        </a:cubicBezTo>
                        <a:cubicBezTo>
                          <a:pt x="5" y="160"/>
                          <a:pt x="2" y="156"/>
                          <a:pt x="1" y="149"/>
                        </a:cubicBezTo>
                        <a:cubicBezTo>
                          <a:pt x="0" y="141"/>
                          <a:pt x="0" y="135"/>
                          <a:pt x="2" y="131"/>
                        </a:cubicBezTo>
                        <a:cubicBezTo>
                          <a:pt x="4" y="127"/>
                          <a:pt x="7" y="122"/>
                          <a:pt x="10" y="113"/>
                        </a:cubicBezTo>
                        <a:cubicBezTo>
                          <a:pt x="14" y="104"/>
                          <a:pt x="12" y="98"/>
                          <a:pt x="15" y="91"/>
                        </a:cubicBezTo>
                        <a:cubicBezTo>
                          <a:pt x="17" y="85"/>
                          <a:pt x="19" y="79"/>
                          <a:pt x="32" y="73"/>
                        </a:cubicBezTo>
                        <a:cubicBezTo>
                          <a:pt x="45" y="68"/>
                          <a:pt x="52" y="64"/>
                          <a:pt x="52" y="64"/>
                        </a:cubicBezTo>
                        <a:cubicBezTo>
                          <a:pt x="52" y="64"/>
                          <a:pt x="52" y="58"/>
                          <a:pt x="53" y="57"/>
                        </a:cubicBezTo>
                        <a:cubicBezTo>
                          <a:pt x="54" y="56"/>
                          <a:pt x="56" y="54"/>
                          <a:pt x="54" y="51"/>
                        </a:cubicBezTo>
                        <a:cubicBezTo>
                          <a:pt x="53" y="48"/>
                          <a:pt x="52" y="44"/>
                          <a:pt x="52" y="42"/>
                        </a:cubicBezTo>
                        <a:cubicBezTo>
                          <a:pt x="52" y="40"/>
                          <a:pt x="36" y="0"/>
                          <a:pt x="63" y="0"/>
                        </a:cubicBezTo>
                        <a:cubicBezTo>
                          <a:pt x="91" y="0"/>
                          <a:pt x="89" y="14"/>
                          <a:pt x="89" y="19"/>
                        </a:cubicBezTo>
                        <a:cubicBezTo>
                          <a:pt x="89" y="24"/>
                          <a:pt x="86" y="37"/>
                          <a:pt x="84" y="43"/>
                        </a:cubicBezTo>
                        <a:cubicBezTo>
                          <a:pt x="83" y="48"/>
                          <a:pt x="82" y="54"/>
                          <a:pt x="84" y="56"/>
                        </a:cubicBezTo>
                        <a:cubicBezTo>
                          <a:pt x="85" y="57"/>
                          <a:pt x="88" y="61"/>
                          <a:pt x="99" y="68"/>
                        </a:cubicBezTo>
                        <a:cubicBezTo>
                          <a:pt x="111" y="74"/>
                          <a:pt x="123" y="75"/>
                          <a:pt x="120" y="90"/>
                        </a:cubicBezTo>
                        <a:cubicBezTo>
                          <a:pt x="117" y="106"/>
                          <a:pt x="114" y="114"/>
                          <a:pt x="110" y="124"/>
                        </a:cubicBezTo>
                        <a:cubicBezTo>
                          <a:pt x="106" y="135"/>
                          <a:pt x="102" y="139"/>
                          <a:pt x="102" y="144"/>
                        </a:cubicBezTo>
                        <a:cubicBezTo>
                          <a:pt x="101" y="150"/>
                          <a:pt x="104" y="171"/>
                          <a:pt x="106" y="182"/>
                        </a:cubicBezTo>
                        <a:cubicBezTo>
                          <a:pt x="107" y="193"/>
                          <a:pt x="109" y="210"/>
                          <a:pt x="110" y="217"/>
                        </a:cubicBezTo>
                        <a:cubicBezTo>
                          <a:pt x="110" y="224"/>
                          <a:pt x="111" y="227"/>
                          <a:pt x="109" y="228"/>
                        </a:cubicBezTo>
                        <a:cubicBezTo>
                          <a:pt x="107" y="230"/>
                          <a:pt x="108" y="229"/>
                          <a:pt x="108" y="232"/>
                        </a:cubicBezTo>
                        <a:cubicBezTo>
                          <a:pt x="108" y="234"/>
                          <a:pt x="112" y="259"/>
                          <a:pt x="112" y="266"/>
                        </a:cubicBezTo>
                        <a:cubicBezTo>
                          <a:pt x="112" y="273"/>
                          <a:pt x="113" y="278"/>
                          <a:pt x="114" y="284"/>
                        </a:cubicBezTo>
                        <a:cubicBezTo>
                          <a:pt x="115" y="291"/>
                          <a:pt x="118" y="317"/>
                          <a:pt x="119" y="328"/>
                        </a:cubicBezTo>
                        <a:cubicBezTo>
                          <a:pt x="119" y="340"/>
                          <a:pt x="117" y="362"/>
                          <a:pt x="114" y="371"/>
                        </a:cubicBezTo>
                        <a:cubicBezTo>
                          <a:pt x="111" y="380"/>
                          <a:pt x="111" y="386"/>
                          <a:pt x="112" y="390"/>
                        </a:cubicBezTo>
                        <a:cubicBezTo>
                          <a:pt x="113" y="393"/>
                          <a:pt x="115" y="400"/>
                          <a:pt x="115" y="404"/>
                        </a:cubicBezTo>
                        <a:cubicBezTo>
                          <a:pt x="115" y="408"/>
                          <a:pt x="116" y="412"/>
                          <a:pt x="116" y="412"/>
                        </a:cubicBezTo>
                        <a:cubicBezTo>
                          <a:pt x="116" y="412"/>
                          <a:pt x="117" y="416"/>
                          <a:pt x="116" y="416"/>
                        </a:cubicBezTo>
                        <a:cubicBezTo>
                          <a:pt x="115" y="417"/>
                          <a:pt x="107" y="420"/>
                          <a:pt x="106" y="420"/>
                        </a:cubicBezTo>
                        <a:cubicBezTo>
                          <a:pt x="106" y="419"/>
                          <a:pt x="105" y="417"/>
                          <a:pt x="104" y="419"/>
                        </a:cubicBezTo>
                        <a:cubicBezTo>
                          <a:pt x="102" y="421"/>
                          <a:pt x="96" y="425"/>
                          <a:pt x="91" y="426"/>
                        </a:cubicBezTo>
                        <a:cubicBezTo>
                          <a:pt x="86" y="427"/>
                          <a:pt x="76" y="428"/>
                          <a:pt x="70" y="426"/>
                        </a:cubicBezTo>
                        <a:cubicBezTo>
                          <a:pt x="64" y="424"/>
                          <a:pt x="58" y="423"/>
                          <a:pt x="61" y="418"/>
                        </a:cubicBezTo>
                        <a:cubicBezTo>
                          <a:pt x="65" y="412"/>
                          <a:pt x="71" y="415"/>
                          <a:pt x="77" y="410"/>
                        </a:cubicBezTo>
                        <a:cubicBezTo>
                          <a:pt x="82" y="405"/>
                          <a:pt x="82" y="402"/>
                          <a:pt x="82" y="399"/>
                        </a:cubicBezTo>
                        <a:cubicBezTo>
                          <a:pt x="81" y="396"/>
                          <a:pt x="81" y="379"/>
                          <a:pt x="81" y="375"/>
                        </a:cubicBezTo>
                        <a:cubicBezTo>
                          <a:pt x="81" y="372"/>
                          <a:pt x="78" y="327"/>
                          <a:pt x="78" y="319"/>
                        </a:cubicBezTo>
                        <a:cubicBezTo>
                          <a:pt x="78" y="312"/>
                          <a:pt x="75" y="286"/>
                          <a:pt x="75" y="279"/>
                        </a:cubicBezTo>
                        <a:cubicBezTo>
                          <a:pt x="75" y="273"/>
                          <a:pt x="75" y="268"/>
                          <a:pt x="74" y="265"/>
                        </a:cubicBezTo>
                        <a:cubicBezTo>
                          <a:pt x="73" y="262"/>
                          <a:pt x="73" y="260"/>
                          <a:pt x="73" y="260"/>
                        </a:cubicBezTo>
                        <a:cubicBezTo>
                          <a:pt x="73" y="260"/>
                          <a:pt x="72" y="267"/>
                          <a:pt x="72" y="273"/>
                        </a:cubicBezTo>
                        <a:cubicBezTo>
                          <a:pt x="72" y="279"/>
                          <a:pt x="72" y="286"/>
                          <a:pt x="71" y="302"/>
                        </a:cubicBezTo>
                        <a:cubicBezTo>
                          <a:pt x="69" y="318"/>
                          <a:pt x="68" y="338"/>
                          <a:pt x="68" y="3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5" name="Freeform 130"/>
                  <p:cNvSpPr/>
                  <p:nvPr/>
                </p:nvSpPr>
                <p:spPr bwMode="auto">
                  <a:xfrm>
                    <a:off x="3048000" y="2773363"/>
                    <a:ext cx="138113" cy="203200"/>
                  </a:xfrm>
                  <a:custGeom>
                    <a:avLst/>
                    <a:gdLst>
                      <a:gd name="T0" fmla="*/ 2147483646 w 37"/>
                      <a:gd name="T1" fmla="*/ 2147483646 h 54"/>
                      <a:gd name="T2" fmla="*/ 2147483646 w 37"/>
                      <a:gd name="T3" fmla="*/ 2147483646 h 54"/>
                      <a:gd name="T4" fmla="*/ 2147483646 w 37"/>
                      <a:gd name="T5" fmla="*/ 0 h 54"/>
                      <a:gd name="T6" fmla="*/ 2147483646 w 37"/>
                      <a:gd name="T7" fmla="*/ 2147483646 h 54"/>
                      <a:gd name="T8" fmla="*/ 2147483646 w 37"/>
                      <a:gd name="T9" fmla="*/ 2147483646 h 54"/>
                      <a:gd name="T10" fmla="*/ 2147483646 w 37"/>
                      <a:gd name="T11" fmla="*/ 2147483646 h 54"/>
                      <a:gd name="T12" fmla="*/ 2147483646 w 37"/>
                      <a:gd name="T13" fmla="*/ 2147483646 h 54"/>
                      <a:gd name="T14" fmla="*/ 2147483646 w 37"/>
                      <a:gd name="T15" fmla="*/ 2147483646 h 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54">
                        <a:moveTo>
                          <a:pt x="1" y="54"/>
                        </a:moveTo>
                        <a:cubicBezTo>
                          <a:pt x="1" y="54"/>
                          <a:pt x="17" y="19"/>
                          <a:pt x="37" y="4"/>
                        </a:cubicBezTo>
                        <a:cubicBezTo>
                          <a:pt x="37" y="4"/>
                          <a:pt x="34" y="2"/>
                          <a:pt x="34" y="0"/>
                        </a:cubicBezTo>
                        <a:cubicBezTo>
                          <a:pt x="34" y="0"/>
                          <a:pt x="15" y="12"/>
                          <a:pt x="13" y="14"/>
                        </a:cubicBezTo>
                        <a:cubicBezTo>
                          <a:pt x="12" y="15"/>
                          <a:pt x="12" y="15"/>
                          <a:pt x="11" y="14"/>
                        </a:cubicBezTo>
                        <a:cubicBezTo>
                          <a:pt x="10" y="13"/>
                          <a:pt x="4" y="3"/>
                          <a:pt x="4" y="3"/>
                        </a:cubicBezTo>
                        <a:cubicBezTo>
                          <a:pt x="4" y="3"/>
                          <a:pt x="3" y="9"/>
                          <a:pt x="3" y="10"/>
                        </a:cubicBezTo>
                        <a:cubicBezTo>
                          <a:pt x="3" y="12"/>
                          <a:pt x="0" y="45"/>
                          <a:pt x="1" y="5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6" name="Freeform 131"/>
                  <p:cNvSpPr/>
                  <p:nvPr/>
                </p:nvSpPr>
                <p:spPr bwMode="auto">
                  <a:xfrm>
                    <a:off x="3048000" y="2817813"/>
                    <a:ext cx="60325" cy="161925"/>
                  </a:xfrm>
                  <a:custGeom>
                    <a:avLst/>
                    <a:gdLst>
                      <a:gd name="T0" fmla="*/ 0 w 16"/>
                      <a:gd name="T1" fmla="*/ 2147483646 h 43"/>
                      <a:gd name="T2" fmla="*/ 2147483646 w 16"/>
                      <a:gd name="T3" fmla="*/ 2147483646 h 43"/>
                      <a:gd name="T4" fmla="*/ 2147483646 w 16"/>
                      <a:gd name="T5" fmla="*/ 2147483646 h 43"/>
                      <a:gd name="T6" fmla="*/ 2147483646 w 16"/>
                      <a:gd name="T7" fmla="*/ 2147483646 h 43"/>
                      <a:gd name="T8" fmla="*/ 2147483646 w 16"/>
                      <a:gd name="T9" fmla="*/ 2147483646 h 43"/>
                      <a:gd name="T10" fmla="*/ 2147483646 w 16"/>
                      <a:gd name="T11" fmla="*/ 2147483646 h 43"/>
                      <a:gd name="T12" fmla="*/ 0 w 16"/>
                      <a:gd name="T13" fmla="*/ 2147483646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 h="43">
                        <a:moveTo>
                          <a:pt x="0" y="43"/>
                        </a:moveTo>
                        <a:cubicBezTo>
                          <a:pt x="0" y="43"/>
                          <a:pt x="12" y="23"/>
                          <a:pt x="12" y="12"/>
                        </a:cubicBezTo>
                        <a:cubicBezTo>
                          <a:pt x="12" y="9"/>
                          <a:pt x="12" y="6"/>
                          <a:pt x="12" y="6"/>
                        </a:cubicBezTo>
                        <a:cubicBezTo>
                          <a:pt x="12" y="6"/>
                          <a:pt x="16" y="4"/>
                          <a:pt x="15" y="2"/>
                        </a:cubicBezTo>
                        <a:cubicBezTo>
                          <a:pt x="14" y="1"/>
                          <a:pt x="10" y="0"/>
                          <a:pt x="9" y="5"/>
                        </a:cubicBezTo>
                        <a:cubicBezTo>
                          <a:pt x="10" y="7"/>
                          <a:pt x="1" y="14"/>
                          <a:pt x="1" y="23"/>
                        </a:cubicBezTo>
                        <a:lnTo>
                          <a:pt x="0" y="43"/>
                        </a:lnTo>
                        <a:close/>
                      </a:path>
                    </a:pathLst>
                  </a:custGeom>
                  <a:solidFill>
                    <a:srgbClr val="1A1A1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7" name="Freeform 132"/>
                  <p:cNvSpPr/>
                  <p:nvPr/>
                </p:nvSpPr>
                <p:spPr bwMode="auto">
                  <a:xfrm>
                    <a:off x="3100388" y="2822575"/>
                    <a:ext cx="30163" cy="22225"/>
                  </a:xfrm>
                  <a:custGeom>
                    <a:avLst/>
                    <a:gdLst>
                      <a:gd name="T0" fmla="*/ 0 w 19"/>
                      <a:gd name="T1" fmla="*/ 0 h 14"/>
                      <a:gd name="T2" fmla="*/ 0 w 19"/>
                      <a:gd name="T3" fmla="*/ 0 h 14"/>
                      <a:gd name="T4" fmla="*/ 2147483646 w 19"/>
                      <a:gd name="T5" fmla="*/ 2147483646 h 14"/>
                      <a:gd name="T6" fmla="*/ 2147483646 w 19"/>
                      <a:gd name="T7" fmla="*/ 2147483646 h 14"/>
                      <a:gd name="T8" fmla="*/ 0 w 19"/>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4">
                        <a:moveTo>
                          <a:pt x="0" y="0"/>
                        </a:moveTo>
                        <a:lnTo>
                          <a:pt x="0" y="0"/>
                        </a:lnTo>
                        <a:lnTo>
                          <a:pt x="19"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8" name="Freeform 133"/>
                  <p:cNvSpPr/>
                  <p:nvPr/>
                </p:nvSpPr>
                <p:spPr bwMode="auto">
                  <a:xfrm>
                    <a:off x="3059113" y="2822575"/>
                    <a:ext cx="25400" cy="25400"/>
                  </a:xfrm>
                  <a:custGeom>
                    <a:avLst/>
                    <a:gdLst>
                      <a:gd name="T0" fmla="*/ 0 w 16"/>
                      <a:gd name="T1" fmla="*/ 2147483646 h 16"/>
                      <a:gd name="T2" fmla="*/ 2147483646 w 16"/>
                      <a:gd name="T3" fmla="*/ 0 h 16"/>
                      <a:gd name="T4" fmla="*/ 2147483646 w 16"/>
                      <a:gd name="T5" fmla="*/ 0 h 16"/>
                      <a:gd name="T6" fmla="*/ 0 w 16"/>
                      <a:gd name="T7" fmla="*/ 2147483646 h 16"/>
                      <a:gd name="T8" fmla="*/ 0 w 16"/>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6">
                        <a:moveTo>
                          <a:pt x="0" y="16"/>
                        </a:moveTo>
                        <a:lnTo>
                          <a:pt x="16"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9" name="Freeform 134"/>
                  <p:cNvSpPr/>
                  <p:nvPr/>
                </p:nvSpPr>
                <p:spPr bwMode="auto">
                  <a:xfrm>
                    <a:off x="2965450" y="3051175"/>
                    <a:ext cx="33338" cy="60325"/>
                  </a:xfrm>
                  <a:custGeom>
                    <a:avLst/>
                    <a:gdLst>
                      <a:gd name="T0" fmla="*/ 2147483646 w 9"/>
                      <a:gd name="T1" fmla="*/ 2147483646 h 16"/>
                      <a:gd name="T2" fmla="*/ 2147483646 w 9"/>
                      <a:gd name="T3" fmla="*/ 2147483646 h 16"/>
                      <a:gd name="T4" fmla="*/ 2147483646 w 9"/>
                      <a:gd name="T5" fmla="*/ 2147483646 h 16"/>
                      <a:gd name="T6" fmla="*/ 2147483646 w 9"/>
                      <a:gd name="T7" fmla="*/ 2147483646 h 16"/>
                      <a:gd name="T8" fmla="*/ 2147483646 w 9"/>
                      <a:gd name="T9" fmla="*/ 2147483646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6">
                        <a:moveTo>
                          <a:pt x="3" y="16"/>
                        </a:moveTo>
                        <a:cubicBezTo>
                          <a:pt x="3" y="16"/>
                          <a:pt x="2" y="16"/>
                          <a:pt x="1" y="16"/>
                        </a:cubicBezTo>
                        <a:cubicBezTo>
                          <a:pt x="0" y="15"/>
                          <a:pt x="4" y="3"/>
                          <a:pt x="6" y="2"/>
                        </a:cubicBezTo>
                        <a:cubicBezTo>
                          <a:pt x="8" y="0"/>
                          <a:pt x="9" y="1"/>
                          <a:pt x="9" y="1"/>
                        </a:cubicBezTo>
                        <a:cubicBezTo>
                          <a:pt x="9" y="1"/>
                          <a:pt x="2" y="12"/>
                          <a:pt x="3"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35"/>
                  <p:cNvSpPr/>
                  <p:nvPr/>
                </p:nvSpPr>
                <p:spPr bwMode="auto">
                  <a:xfrm>
                    <a:off x="3032125" y="3128963"/>
                    <a:ext cx="15875" cy="53975"/>
                  </a:xfrm>
                  <a:custGeom>
                    <a:avLst/>
                    <a:gdLst>
                      <a:gd name="T0" fmla="*/ 0 w 4"/>
                      <a:gd name="T1" fmla="*/ 2147483646 h 14"/>
                      <a:gd name="T2" fmla="*/ 2147483646 w 4"/>
                      <a:gd name="T3" fmla="*/ 2147483646 h 14"/>
                      <a:gd name="T4" fmla="*/ 2147483646 w 4"/>
                      <a:gd name="T5" fmla="*/ 2147483646 h 14"/>
                      <a:gd name="T6" fmla="*/ 2147483646 w 4"/>
                      <a:gd name="T7" fmla="*/ 0 h 14"/>
                      <a:gd name="T8" fmla="*/ 0 w 4"/>
                      <a:gd name="T9" fmla="*/ 2147483646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4">
                        <a:moveTo>
                          <a:pt x="0" y="4"/>
                        </a:moveTo>
                        <a:cubicBezTo>
                          <a:pt x="0" y="4"/>
                          <a:pt x="1" y="11"/>
                          <a:pt x="1" y="13"/>
                        </a:cubicBezTo>
                        <a:cubicBezTo>
                          <a:pt x="1" y="14"/>
                          <a:pt x="4" y="14"/>
                          <a:pt x="4" y="14"/>
                        </a:cubicBezTo>
                        <a:cubicBezTo>
                          <a:pt x="4" y="0"/>
                          <a:pt x="4" y="0"/>
                          <a:pt x="4"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Freeform 136"/>
                  <p:cNvSpPr/>
                  <p:nvPr/>
                </p:nvSpPr>
                <p:spPr bwMode="auto">
                  <a:xfrm>
                    <a:off x="1368425" y="4041775"/>
                    <a:ext cx="228600" cy="482600"/>
                  </a:xfrm>
                  <a:custGeom>
                    <a:avLst/>
                    <a:gdLst>
                      <a:gd name="T0" fmla="*/ 45 w 61"/>
                      <a:gd name="T1" fmla="*/ 7 h 129"/>
                      <a:gd name="T2" fmla="*/ 34 w 61"/>
                      <a:gd name="T3" fmla="*/ 8 h 129"/>
                      <a:gd name="T4" fmla="*/ 32 w 61"/>
                      <a:gd name="T5" fmla="*/ 9 h 129"/>
                      <a:gd name="T6" fmla="*/ 23 w 61"/>
                      <a:gd name="T7" fmla="*/ 5 h 129"/>
                      <a:gd name="T8" fmla="*/ 20 w 61"/>
                      <a:gd name="T9" fmla="*/ 1 h 129"/>
                      <a:gd name="T10" fmla="*/ 19 w 61"/>
                      <a:gd name="T11" fmla="*/ 1 h 129"/>
                      <a:gd name="T12" fmla="*/ 19 w 61"/>
                      <a:gd name="T13" fmla="*/ 2 h 129"/>
                      <a:gd name="T14" fmla="*/ 16 w 61"/>
                      <a:gd name="T15" fmla="*/ 0 h 129"/>
                      <a:gd name="T16" fmla="*/ 15 w 61"/>
                      <a:gd name="T17" fmla="*/ 0 h 129"/>
                      <a:gd name="T18" fmla="*/ 4 w 61"/>
                      <a:gd name="T19" fmla="*/ 2 h 129"/>
                      <a:gd name="T20" fmla="*/ 2 w 61"/>
                      <a:gd name="T21" fmla="*/ 5 h 129"/>
                      <a:gd name="T22" fmla="*/ 2 w 61"/>
                      <a:gd name="T23" fmla="*/ 11 h 129"/>
                      <a:gd name="T24" fmla="*/ 2 w 61"/>
                      <a:gd name="T25" fmla="*/ 18 h 129"/>
                      <a:gd name="T26" fmla="*/ 4 w 61"/>
                      <a:gd name="T27" fmla="*/ 26 h 129"/>
                      <a:gd name="T28" fmla="*/ 2 w 61"/>
                      <a:gd name="T29" fmla="*/ 36 h 129"/>
                      <a:gd name="T30" fmla="*/ 5 w 61"/>
                      <a:gd name="T31" fmla="*/ 40 h 129"/>
                      <a:gd name="T32" fmla="*/ 4 w 61"/>
                      <a:gd name="T33" fmla="*/ 46 h 129"/>
                      <a:gd name="T34" fmla="*/ 4 w 61"/>
                      <a:gd name="T35" fmla="*/ 48 h 129"/>
                      <a:gd name="T36" fmla="*/ 11 w 61"/>
                      <a:gd name="T37" fmla="*/ 51 h 129"/>
                      <a:gd name="T38" fmla="*/ 4 w 61"/>
                      <a:gd name="T39" fmla="*/ 62 h 129"/>
                      <a:gd name="T40" fmla="*/ 4 w 61"/>
                      <a:gd name="T41" fmla="*/ 63 h 129"/>
                      <a:gd name="T42" fmla="*/ 2 w 61"/>
                      <a:gd name="T43" fmla="*/ 71 h 129"/>
                      <a:gd name="T44" fmla="*/ 2 w 61"/>
                      <a:gd name="T45" fmla="*/ 71 h 129"/>
                      <a:gd name="T46" fmla="*/ 2 w 61"/>
                      <a:gd name="T47" fmla="*/ 84 h 129"/>
                      <a:gd name="T48" fmla="*/ 3 w 61"/>
                      <a:gd name="T49" fmla="*/ 93 h 129"/>
                      <a:gd name="T50" fmla="*/ 4 w 61"/>
                      <a:gd name="T51" fmla="*/ 103 h 129"/>
                      <a:gd name="T52" fmla="*/ 5 w 61"/>
                      <a:gd name="T53" fmla="*/ 129 h 129"/>
                      <a:gd name="T54" fmla="*/ 39 w 61"/>
                      <a:gd name="T55" fmla="*/ 129 h 129"/>
                      <a:gd name="T56" fmla="*/ 38 w 61"/>
                      <a:gd name="T57" fmla="*/ 101 h 129"/>
                      <a:gd name="T58" fmla="*/ 33 w 61"/>
                      <a:gd name="T59" fmla="*/ 86 h 129"/>
                      <a:gd name="T60" fmla="*/ 31 w 61"/>
                      <a:gd name="T61" fmla="*/ 78 h 129"/>
                      <a:gd name="T62" fmla="*/ 32 w 61"/>
                      <a:gd name="T63" fmla="*/ 70 h 129"/>
                      <a:gd name="T64" fmla="*/ 29 w 61"/>
                      <a:gd name="T65" fmla="*/ 62 h 129"/>
                      <a:gd name="T66" fmla="*/ 28 w 61"/>
                      <a:gd name="T67" fmla="*/ 49 h 129"/>
                      <a:gd name="T68" fmla="*/ 27 w 61"/>
                      <a:gd name="T69" fmla="*/ 41 h 129"/>
                      <a:gd name="T70" fmla="*/ 30 w 61"/>
                      <a:gd name="T71" fmla="*/ 35 h 129"/>
                      <a:gd name="T72" fmla="*/ 46 w 61"/>
                      <a:gd name="T73" fmla="*/ 20 h 129"/>
                      <a:gd name="T74" fmla="*/ 58 w 61"/>
                      <a:gd name="T75" fmla="*/ 17 h 129"/>
                      <a:gd name="T76" fmla="*/ 59 w 61"/>
                      <a:gd name="T77" fmla="*/ 16 h 129"/>
                      <a:gd name="T78" fmla="*/ 60 w 61"/>
                      <a:gd name="T79" fmla="*/ 14 h 129"/>
                      <a:gd name="T80" fmla="*/ 58 w 61"/>
                      <a:gd name="T81" fmla="*/ 10 h 129"/>
                      <a:gd name="T82" fmla="*/ 57 w 61"/>
                      <a:gd name="T83" fmla="*/ 10 h 129"/>
                      <a:gd name="T84" fmla="*/ 45 w 61"/>
                      <a:gd name="T85" fmla="*/ 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129">
                        <a:moveTo>
                          <a:pt x="45" y="7"/>
                        </a:moveTo>
                        <a:cubicBezTo>
                          <a:pt x="42" y="7"/>
                          <a:pt x="38" y="8"/>
                          <a:pt x="34" y="8"/>
                        </a:cubicBezTo>
                        <a:cubicBezTo>
                          <a:pt x="34" y="9"/>
                          <a:pt x="33" y="9"/>
                          <a:pt x="32" y="9"/>
                        </a:cubicBezTo>
                        <a:cubicBezTo>
                          <a:pt x="28" y="9"/>
                          <a:pt x="25" y="7"/>
                          <a:pt x="23" y="5"/>
                        </a:cubicBezTo>
                        <a:cubicBezTo>
                          <a:pt x="21" y="3"/>
                          <a:pt x="20" y="1"/>
                          <a:pt x="20" y="1"/>
                        </a:cubicBezTo>
                        <a:cubicBezTo>
                          <a:pt x="19" y="1"/>
                          <a:pt x="19" y="1"/>
                          <a:pt x="19" y="1"/>
                        </a:cubicBezTo>
                        <a:cubicBezTo>
                          <a:pt x="19" y="2"/>
                          <a:pt x="19" y="2"/>
                          <a:pt x="19" y="2"/>
                        </a:cubicBezTo>
                        <a:cubicBezTo>
                          <a:pt x="18" y="2"/>
                          <a:pt x="17" y="1"/>
                          <a:pt x="16" y="0"/>
                        </a:cubicBezTo>
                        <a:cubicBezTo>
                          <a:pt x="16" y="0"/>
                          <a:pt x="16" y="0"/>
                          <a:pt x="15" y="0"/>
                        </a:cubicBezTo>
                        <a:cubicBezTo>
                          <a:pt x="13" y="0"/>
                          <a:pt x="6" y="2"/>
                          <a:pt x="4" y="2"/>
                        </a:cubicBezTo>
                        <a:cubicBezTo>
                          <a:pt x="3" y="3"/>
                          <a:pt x="2" y="3"/>
                          <a:pt x="2" y="5"/>
                        </a:cubicBezTo>
                        <a:cubicBezTo>
                          <a:pt x="2" y="6"/>
                          <a:pt x="2" y="9"/>
                          <a:pt x="2" y="11"/>
                        </a:cubicBezTo>
                        <a:cubicBezTo>
                          <a:pt x="2" y="14"/>
                          <a:pt x="2" y="17"/>
                          <a:pt x="2" y="18"/>
                        </a:cubicBezTo>
                        <a:cubicBezTo>
                          <a:pt x="2" y="19"/>
                          <a:pt x="4" y="23"/>
                          <a:pt x="4" y="26"/>
                        </a:cubicBezTo>
                        <a:cubicBezTo>
                          <a:pt x="4" y="27"/>
                          <a:pt x="3" y="34"/>
                          <a:pt x="2" y="36"/>
                        </a:cubicBezTo>
                        <a:cubicBezTo>
                          <a:pt x="1" y="38"/>
                          <a:pt x="3" y="39"/>
                          <a:pt x="5" y="40"/>
                        </a:cubicBezTo>
                        <a:cubicBezTo>
                          <a:pt x="6" y="42"/>
                          <a:pt x="4" y="44"/>
                          <a:pt x="4" y="46"/>
                        </a:cubicBezTo>
                        <a:cubicBezTo>
                          <a:pt x="4" y="47"/>
                          <a:pt x="4" y="47"/>
                          <a:pt x="4" y="48"/>
                        </a:cubicBezTo>
                        <a:cubicBezTo>
                          <a:pt x="8" y="49"/>
                          <a:pt x="11" y="50"/>
                          <a:pt x="11" y="51"/>
                        </a:cubicBezTo>
                        <a:cubicBezTo>
                          <a:pt x="9" y="54"/>
                          <a:pt x="6" y="58"/>
                          <a:pt x="4" y="62"/>
                        </a:cubicBezTo>
                        <a:cubicBezTo>
                          <a:pt x="4" y="62"/>
                          <a:pt x="4" y="63"/>
                          <a:pt x="4" y="63"/>
                        </a:cubicBezTo>
                        <a:cubicBezTo>
                          <a:pt x="3" y="65"/>
                          <a:pt x="3" y="68"/>
                          <a:pt x="2" y="71"/>
                        </a:cubicBezTo>
                        <a:cubicBezTo>
                          <a:pt x="2" y="71"/>
                          <a:pt x="2" y="71"/>
                          <a:pt x="2" y="71"/>
                        </a:cubicBezTo>
                        <a:cubicBezTo>
                          <a:pt x="0" y="75"/>
                          <a:pt x="1" y="80"/>
                          <a:pt x="2" y="84"/>
                        </a:cubicBezTo>
                        <a:cubicBezTo>
                          <a:pt x="2" y="88"/>
                          <a:pt x="3" y="90"/>
                          <a:pt x="3" y="93"/>
                        </a:cubicBezTo>
                        <a:cubicBezTo>
                          <a:pt x="3" y="97"/>
                          <a:pt x="3" y="102"/>
                          <a:pt x="4" y="103"/>
                        </a:cubicBezTo>
                        <a:cubicBezTo>
                          <a:pt x="4" y="104"/>
                          <a:pt x="4" y="119"/>
                          <a:pt x="5" y="129"/>
                        </a:cubicBezTo>
                        <a:cubicBezTo>
                          <a:pt x="39" y="129"/>
                          <a:pt x="39" y="129"/>
                          <a:pt x="39" y="129"/>
                        </a:cubicBezTo>
                        <a:cubicBezTo>
                          <a:pt x="39" y="119"/>
                          <a:pt x="39" y="103"/>
                          <a:pt x="38" y="101"/>
                        </a:cubicBezTo>
                        <a:cubicBezTo>
                          <a:pt x="37" y="93"/>
                          <a:pt x="35" y="89"/>
                          <a:pt x="33" y="86"/>
                        </a:cubicBezTo>
                        <a:cubicBezTo>
                          <a:pt x="32" y="82"/>
                          <a:pt x="32" y="79"/>
                          <a:pt x="31" y="78"/>
                        </a:cubicBezTo>
                        <a:cubicBezTo>
                          <a:pt x="31" y="76"/>
                          <a:pt x="32" y="73"/>
                          <a:pt x="32" y="70"/>
                        </a:cubicBezTo>
                        <a:cubicBezTo>
                          <a:pt x="32" y="68"/>
                          <a:pt x="30" y="66"/>
                          <a:pt x="29" y="62"/>
                        </a:cubicBezTo>
                        <a:cubicBezTo>
                          <a:pt x="29" y="58"/>
                          <a:pt x="28" y="55"/>
                          <a:pt x="28" y="49"/>
                        </a:cubicBezTo>
                        <a:cubicBezTo>
                          <a:pt x="28" y="44"/>
                          <a:pt x="26" y="41"/>
                          <a:pt x="27" y="41"/>
                        </a:cubicBezTo>
                        <a:cubicBezTo>
                          <a:pt x="28" y="41"/>
                          <a:pt x="29" y="41"/>
                          <a:pt x="30" y="35"/>
                        </a:cubicBezTo>
                        <a:cubicBezTo>
                          <a:pt x="32" y="30"/>
                          <a:pt x="41" y="23"/>
                          <a:pt x="46" y="20"/>
                        </a:cubicBezTo>
                        <a:cubicBezTo>
                          <a:pt x="52" y="18"/>
                          <a:pt x="55" y="17"/>
                          <a:pt x="58" y="17"/>
                        </a:cubicBezTo>
                        <a:cubicBezTo>
                          <a:pt x="59" y="17"/>
                          <a:pt x="59" y="17"/>
                          <a:pt x="59" y="16"/>
                        </a:cubicBezTo>
                        <a:cubicBezTo>
                          <a:pt x="60" y="15"/>
                          <a:pt x="59" y="14"/>
                          <a:pt x="60" y="14"/>
                        </a:cubicBezTo>
                        <a:cubicBezTo>
                          <a:pt x="61" y="14"/>
                          <a:pt x="61" y="12"/>
                          <a:pt x="58" y="10"/>
                        </a:cubicBezTo>
                        <a:cubicBezTo>
                          <a:pt x="58" y="10"/>
                          <a:pt x="57" y="10"/>
                          <a:pt x="57" y="10"/>
                        </a:cubicBezTo>
                        <a:cubicBezTo>
                          <a:pt x="55" y="8"/>
                          <a:pt x="51" y="7"/>
                          <a:pt x="45" y="7"/>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71" name="Freeform 137"/>
                  <p:cNvSpPr/>
                  <p:nvPr/>
                </p:nvSpPr>
                <p:spPr bwMode="auto">
                  <a:xfrm>
                    <a:off x="1236663" y="4160838"/>
                    <a:ext cx="173038" cy="363537"/>
                  </a:xfrm>
                  <a:custGeom>
                    <a:avLst/>
                    <a:gdLst>
                      <a:gd name="T0" fmla="*/ 39 w 46"/>
                      <a:gd name="T1" fmla="*/ 30 h 97"/>
                      <a:gd name="T2" fmla="*/ 46 w 46"/>
                      <a:gd name="T3" fmla="*/ 19 h 97"/>
                      <a:gd name="T4" fmla="*/ 39 w 46"/>
                      <a:gd name="T5" fmla="*/ 16 h 97"/>
                      <a:gd name="T6" fmla="*/ 32 w 46"/>
                      <a:gd name="T7" fmla="*/ 16 h 97"/>
                      <a:gd name="T8" fmla="*/ 31 w 46"/>
                      <a:gd name="T9" fmla="*/ 16 h 97"/>
                      <a:gd name="T10" fmla="*/ 27 w 46"/>
                      <a:gd name="T11" fmla="*/ 16 h 97"/>
                      <a:gd name="T12" fmla="*/ 27 w 46"/>
                      <a:gd name="T13" fmla="*/ 16 h 97"/>
                      <a:gd name="T14" fmla="*/ 19 w 46"/>
                      <a:gd name="T15" fmla="*/ 8 h 97"/>
                      <a:gd name="T16" fmla="*/ 13 w 46"/>
                      <a:gd name="T17" fmla="*/ 0 h 97"/>
                      <a:gd name="T18" fmla="*/ 12 w 46"/>
                      <a:gd name="T19" fmla="*/ 1 h 97"/>
                      <a:gd name="T20" fmla="*/ 10 w 46"/>
                      <a:gd name="T21" fmla="*/ 3 h 97"/>
                      <a:gd name="T22" fmla="*/ 6 w 46"/>
                      <a:gd name="T23" fmla="*/ 1 h 97"/>
                      <a:gd name="T24" fmla="*/ 2 w 46"/>
                      <a:gd name="T25" fmla="*/ 0 h 97"/>
                      <a:gd name="T26" fmla="*/ 2 w 46"/>
                      <a:gd name="T27" fmla="*/ 0 h 97"/>
                      <a:gd name="T28" fmla="*/ 1 w 46"/>
                      <a:gd name="T29" fmla="*/ 15 h 97"/>
                      <a:gd name="T30" fmla="*/ 3 w 46"/>
                      <a:gd name="T31" fmla="*/ 24 h 97"/>
                      <a:gd name="T32" fmla="*/ 1 w 46"/>
                      <a:gd name="T33" fmla="*/ 34 h 97"/>
                      <a:gd name="T34" fmla="*/ 4 w 46"/>
                      <a:gd name="T35" fmla="*/ 49 h 97"/>
                      <a:gd name="T36" fmla="*/ 3 w 46"/>
                      <a:gd name="T37" fmla="*/ 59 h 97"/>
                      <a:gd name="T38" fmla="*/ 1 w 46"/>
                      <a:gd name="T39" fmla="*/ 69 h 97"/>
                      <a:gd name="T40" fmla="*/ 0 w 46"/>
                      <a:gd name="T41" fmla="*/ 97 h 97"/>
                      <a:gd name="T42" fmla="*/ 34 w 46"/>
                      <a:gd name="T43" fmla="*/ 97 h 97"/>
                      <a:gd name="T44" fmla="*/ 35 w 46"/>
                      <a:gd name="T45" fmla="*/ 69 h 97"/>
                      <a:gd name="T46" fmla="*/ 28 w 46"/>
                      <a:gd name="T47" fmla="*/ 62 h 97"/>
                      <a:gd name="T48" fmla="*/ 27 w 46"/>
                      <a:gd name="T49" fmla="*/ 52 h 97"/>
                      <a:gd name="T50" fmla="*/ 31 w 46"/>
                      <a:gd name="T51" fmla="*/ 42 h 97"/>
                      <a:gd name="T52" fmla="*/ 36 w 46"/>
                      <a:gd name="T53" fmla="*/ 36 h 97"/>
                      <a:gd name="T54" fmla="*/ 39 w 46"/>
                      <a:gd name="T55" fmla="*/ 31 h 97"/>
                      <a:gd name="T56" fmla="*/ 39 w 46"/>
                      <a:gd name="T57"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 h="97">
                        <a:moveTo>
                          <a:pt x="39" y="30"/>
                        </a:moveTo>
                        <a:cubicBezTo>
                          <a:pt x="41" y="26"/>
                          <a:pt x="44" y="22"/>
                          <a:pt x="46" y="19"/>
                        </a:cubicBezTo>
                        <a:cubicBezTo>
                          <a:pt x="46" y="18"/>
                          <a:pt x="43" y="17"/>
                          <a:pt x="39" y="16"/>
                        </a:cubicBezTo>
                        <a:cubicBezTo>
                          <a:pt x="36" y="16"/>
                          <a:pt x="34" y="16"/>
                          <a:pt x="32" y="16"/>
                        </a:cubicBezTo>
                        <a:cubicBezTo>
                          <a:pt x="31" y="16"/>
                          <a:pt x="31" y="16"/>
                          <a:pt x="31" y="16"/>
                        </a:cubicBezTo>
                        <a:cubicBezTo>
                          <a:pt x="30" y="16"/>
                          <a:pt x="28" y="16"/>
                          <a:pt x="27" y="16"/>
                        </a:cubicBezTo>
                        <a:cubicBezTo>
                          <a:pt x="27" y="16"/>
                          <a:pt x="27" y="16"/>
                          <a:pt x="27" y="16"/>
                        </a:cubicBezTo>
                        <a:cubicBezTo>
                          <a:pt x="25" y="16"/>
                          <a:pt x="22" y="12"/>
                          <a:pt x="19" y="8"/>
                        </a:cubicBezTo>
                        <a:cubicBezTo>
                          <a:pt x="16" y="4"/>
                          <a:pt x="14" y="0"/>
                          <a:pt x="13" y="0"/>
                        </a:cubicBezTo>
                        <a:cubicBezTo>
                          <a:pt x="12" y="0"/>
                          <a:pt x="12" y="1"/>
                          <a:pt x="12" y="1"/>
                        </a:cubicBezTo>
                        <a:cubicBezTo>
                          <a:pt x="12" y="2"/>
                          <a:pt x="11" y="3"/>
                          <a:pt x="10" y="3"/>
                        </a:cubicBezTo>
                        <a:cubicBezTo>
                          <a:pt x="9" y="3"/>
                          <a:pt x="7" y="2"/>
                          <a:pt x="6" y="1"/>
                        </a:cubicBezTo>
                        <a:cubicBezTo>
                          <a:pt x="5" y="1"/>
                          <a:pt x="3" y="0"/>
                          <a:pt x="2" y="0"/>
                        </a:cubicBezTo>
                        <a:cubicBezTo>
                          <a:pt x="2" y="0"/>
                          <a:pt x="2" y="0"/>
                          <a:pt x="2" y="0"/>
                        </a:cubicBezTo>
                        <a:cubicBezTo>
                          <a:pt x="1" y="2"/>
                          <a:pt x="1" y="13"/>
                          <a:pt x="1" y="15"/>
                        </a:cubicBezTo>
                        <a:cubicBezTo>
                          <a:pt x="1" y="18"/>
                          <a:pt x="3" y="23"/>
                          <a:pt x="3" y="24"/>
                        </a:cubicBezTo>
                        <a:cubicBezTo>
                          <a:pt x="2" y="25"/>
                          <a:pt x="2" y="32"/>
                          <a:pt x="1" y="34"/>
                        </a:cubicBezTo>
                        <a:cubicBezTo>
                          <a:pt x="0" y="37"/>
                          <a:pt x="2" y="46"/>
                          <a:pt x="4" y="49"/>
                        </a:cubicBezTo>
                        <a:cubicBezTo>
                          <a:pt x="6" y="51"/>
                          <a:pt x="3" y="59"/>
                          <a:pt x="3" y="59"/>
                        </a:cubicBezTo>
                        <a:cubicBezTo>
                          <a:pt x="3" y="59"/>
                          <a:pt x="2" y="66"/>
                          <a:pt x="1" y="69"/>
                        </a:cubicBezTo>
                        <a:cubicBezTo>
                          <a:pt x="0" y="70"/>
                          <a:pt x="0" y="86"/>
                          <a:pt x="0" y="97"/>
                        </a:cubicBezTo>
                        <a:cubicBezTo>
                          <a:pt x="34" y="97"/>
                          <a:pt x="34" y="97"/>
                          <a:pt x="34" y="97"/>
                        </a:cubicBezTo>
                        <a:cubicBezTo>
                          <a:pt x="34" y="87"/>
                          <a:pt x="35" y="71"/>
                          <a:pt x="35" y="69"/>
                        </a:cubicBezTo>
                        <a:cubicBezTo>
                          <a:pt x="35" y="66"/>
                          <a:pt x="30" y="65"/>
                          <a:pt x="28" y="62"/>
                        </a:cubicBezTo>
                        <a:cubicBezTo>
                          <a:pt x="26" y="60"/>
                          <a:pt x="26" y="57"/>
                          <a:pt x="27" y="52"/>
                        </a:cubicBezTo>
                        <a:cubicBezTo>
                          <a:pt x="27" y="47"/>
                          <a:pt x="30" y="44"/>
                          <a:pt x="31" y="42"/>
                        </a:cubicBezTo>
                        <a:cubicBezTo>
                          <a:pt x="32" y="41"/>
                          <a:pt x="34" y="38"/>
                          <a:pt x="36" y="36"/>
                        </a:cubicBezTo>
                        <a:cubicBezTo>
                          <a:pt x="37" y="34"/>
                          <a:pt x="38" y="32"/>
                          <a:pt x="39" y="31"/>
                        </a:cubicBezTo>
                        <a:cubicBezTo>
                          <a:pt x="39" y="31"/>
                          <a:pt x="39" y="30"/>
                          <a:pt x="39" y="30"/>
                        </a:cubicBezTo>
                        <a:close/>
                      </a:path>
                    </a:pathLst>
                  </a:custGeom>
                  <a:gradFill flip="none" rotWithShape="1">
                    <a:gsLst>
                      <a:gs pos="100000">
                        <a:schemeClr val="bg1">
                          <a:lumMod val="75000"/>
                        </a:schemeClr>
                      </a:gs>
                      <a:gs pos="0">
                        <a:schemeClr val="bg1">
                          <a:lumMod val="95000"/>
                          <a:alpha val="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7767" name="Freeform 138"/>
                  <p:cNvSpPr>
                    <a:spLocks noEditPoints="1"/>
                  </p:cNvSpPr>
                  <p:nvPr/>
                </p:nvSpPr>
                <p:spPr bwMode="auto">
                  <a:xfrm>
                    <a:off x="1041400" y="2616200"/>
                    <a:ext cx="638175" cy="1631950"/>
                  </a:xfrm>
                  <a:custGeom>
                    <a:avLst/>
                    <a:gdLst>
                      <a:gd name="T0" fmla="*/ 2147483646 w 170"/>
                      <a:gd name="T1" fmla="*/ 2147483646 h 435"/>
                      <a:gd name="T2" fmla="*/ 2147483646 w 170"/>
                      <a:gd name="T3" fmla="*/ 2147483646 h 435"/>
                      <a:gd name="T4" fmla="*/ 2147483646 w 170"/>
                      <a:gd name="T5" fmla="*/ 2147483646 h 435"/>
                      <a:gd name="T6" fmla="*/ 2147483646 w 170"/>
                      <a:gd name="T7" fmla="*/ 2147483646 h 435"/>
                      <a:gd name="T8" fmla="*/ 2147483646 w 170"/>
                      <a:gd name="T9" fmla="*/ 2147483646 h 435"/>
                      <a:gd name="T10" fmla="*/ 2147483646 w 170"/>
                      <a:gd name="T11" fmla="*/ 2147483646 h 435"/>
                      <a:gd name="T12" fmla="*/ 2147483646 w 170"/>
                      <a:gd name="T13" fmla="*/ 2147483646 h 435"/>
                      <a:gd name="T14" fmla="*/ 2147483646 w 170"/>
                      <a:gd name="T15" fmla="*/ 2147483646 h 435"/>
                      <a:gd name="T16" fmla="*/ 2147483646 w 170"/>
                      <a:gd name="T17" fmla="*/ 2147483646 h 435"/>
                      <a:gd name="T18" fmla="*/ 2147483646 w 170"/>
                      <a:gd name="T19" fmla="*/ 2147483646 h 435"/>
                      <a:gd name="T20" fmla="*/ 2147483646 w 170"/>
                      <a:gd name="T21" fmla="*/ 2147483646 h 435"/>
                      <a:gd name="T22" fmla="*/ 2147483646 w 170"/>
                      <a:gd name="T23" fmla="*/ 2147483646 h 435"/>
                      <a:gd name="T24" fmla="*/ 2147483646 w 170"/>
                      <a:gd name="T25" fmla="*/ 2147483646 h 435"/>
                      <a:gd name="T26" fmla="*/ 2147483646 w 170"/>
                      <a:gd name="T27" fmla="*/ 2147483646 h 435"/>
                      <a:gd name="T28" fmla="*/ 2147483646 w 170"/>
                      <a:gd name="T29" fmla="*/ 2147483646 h 435"/>
                      <a:gd name="T30" fmla="*/ 2147483646 w 170"/>
                      <a:gd name="T31" fmla="*/ 2147483646 h 435"/>
                      <a:gd name="T32" fmla="*/ 2147483646 w 170"/>
                      <a:gd name="T33" fmla="*/ 2147483646 h 435"/>
                      <a:gd name="T34" fmla="*/ 2147483646 w 170"/>
                      <a:gd name="T35" fmla="*/ 2147483646 h 435"/>
                      <a:gd name="T36" fmla="*/ 2147483646 w 170"/>
                      <a:gd name="T37" fmla="*/ 2147483646 h 435"/>
                      <a:gd name="T38" fmla="*/ 2147483646 w 170"/>
                      <a:gd name="T39" fmla="*/ 2147483646 h 435"/>
                      <a:gd name="T40" fmla="*/ 2147483646 w 170"/>
                      <a:gd name="T41" fmla="*/ 2147483646 h 435"/>
                      <a:gd name="T42" fmla="*/ 2147483646 w 170"/>
                      <a:gd name="T43" fmla="*/ 2147483646 h 435"/>
                      <a:gd name="T44" fmla="*/ 2147483646 w 170"/>
                      <a:gd name="T45" fmla="*/ 2147483646 h 435"/>
                      <a:gd name="T46" fmla="*/ 2147483646 w 170"/>
                      <a:gd name="T47" fmla="*/ 2147483646 h 435"/>
                      <a:gd name="T48" fmla="*/ 2147483646 w 170"/>
                      <a:gd name="T49" fmla="*/ 2147483646 h 435"/>
                      <a:gd name="T50" fmla="*/ 2147483646 w 170"/>
                      <a:gd name="T51" fmla="*/ 2147483646 h 435"/>
                      <a:gd name="T52" fmla="*/ 2147483646 w 170"/>
                      <a:gd name="T53" fmla="*/ 2147483646 h 435"/>
                      <a:gd name="T54" fmla="*/ 2147483646 w 170"/>
                      <a:gd name="T55" fmla="*/ 2147483646 h 435"/>
                      <a:gd name="T56" fmla="*/ 2147483646 w 170"/>
                      <a:gd name="T57" fmla="*/ 2147483646 h 435"/>
                      <a:gd name="T58" fmla="*/ 2147483646 w 170"/>
                      <a:gd name="T59" fmla="*/ 2147483646 h 435"/>
                      <a:gd name="T60" fmla="*/ 2147483646 w 170"/>
                      <a:gd name="T61" fmla="*/ 2147483646 h 435"/>
                      <a:gd name="T62" fmla="*/ 2147483646 w 170"/>
                      <a:gd name="T63" fmla="*/ 2147483646 h 435"/>
                      <a:gd name="T64" fmla="*/ 2147483646 w 170"/>
                      <a:gd name="T65" fmla="*/ 2147483646 h 435"/>
                      <a:gd name="T66" fmla="*/ 2147483646 w 170"/>
                      <a:gd name="T67" fmla="*/ 2147483646 h 435"/>
                      <a:gd name="T68" fmla="*/ 2147483646 w 170"/>
                      <a:gd name="T69" fmla="*/ 2147483646 h 435"/>
                      <a:gd name="T70" fmla="*/ 2147483646 w 170"/>
                      <a:gd name="T71" fmla="*/ 2147483646 h 435"/>
                      <a:gd name="T72" fmla="*/ 2147483646 w 170"/>
                      <a:gd name="T73" fmla="*/ 2147483646 h 435"/>
                      <a:gd name="T74" fmla="*/ 2147483646 w 170"/>
                      <a:gd name="T75" fmla="*/ 2147483646 h 435"/>
                      <a:gd name="T76" fmla="*/ 2147483646 w 170"/>
                      <a:gd name="T77" fmla="*/ 2147483646 h 435"/>
                      <a:gd name="T78" fmla="*/ 2147483646 w 170"/>
                      <a:gd name="T79" fmla="*/ 2147483646 h 435"/>
                      <a:gd name="T80" fmla="*/ 2147483646 w 170"/>
                      <a:gd name="T81" fmla="*/ 2147483646 h 435"/>
                      <a:gd name="T82" fmla="*/ 2147483646 w 170"/>
                      <a:gd name="T83" fmla="*/ 2147483646 h 435"/>
                      <a:gd name="T84" fmla="*/ 2147483646 w 170"/>
                      <a:gd name="T85" fmla="*/ 2147483646 h 435"/>
                      <a:gd name="T86" fmla="*/ 2147483646 w 170"/>
                      <a:gd name="T87" fmla="*/ 2147483646 h 435"/>
                      <a:gd name="T88" fmla="*/ 2147483646 w 170"/>
                      <a:gd name="T89" fmla="*/ 2147483646 h 435"/>
                      <a:gd name="T90" fmla="*/ 2147483646 w 170"/>
                      <a:gd name="T91" fmla="*/ 2147483646 h 435"/>
                      <a:gd name="T92" fmla="*/ 2147483646 w 170"/>
                      <a:gd name="T93" fmla="*/ 2147483646 h 435"/>
                      <a:gd name="T94" fmla="*/ 2147483646 w 170"/>
                      <a:gd name="T95" fmla="*/ 2147483646 h 435"/>
                      <a:gd name="T96" fmla="*/ 2147483646 w 170"/>
                      <a:gd name="T97" fmla="*/ 2147483646 h 435"/>
                      <a:gd name="T98" fmla="*/ 2147483646 w 170"/>
                      <a:gd name="T99" fmla="*/ 2147483646 h 435"/>
                      <a:gd name="T100" fmla="*/ 2147483646 w 170"/>
                      <a:gd name="T101" fmla="*/ 2147483646 h 4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70" h="435">
                        <a:moveTo>
                          <a:pt x="53" y="365"/>
                        </a:moveTo>
                        <a:cubicBezTo>
                          <a:pt x="51" y="361"/>
                          <a:pt x="51" y="359"/>
                          <a:pt x="51" y="359"/>
                        </a:cubicBezTo>
                        <a:cubicBezTo>
                          <a:pt x="51" y="359"/>
                          <a:pt x="51" y="355"/>
                          <a:pt x="51" y="351"/>
                        </a:cubicBezTo>
                        <a:cubicBezTo>
                          <a:pt x="51" y="347"/>
                          <a:pt x="51" y="349"/>
                          <a:pt x="52" y="345"/>
                        </a:cubicBezTo>
                        <a:cubicBezTo>
                          <a:pt x="53" y="342"/>
                          <a:pt x="53" y="341"/>
                          <a:pt x="53" y="338"/>
                        </a:cubicBezTo>
                        <a:cubicBezTo>
                          <a:pt x="53" y="334"/>
                          <a:pt x="53" y="333"/>
                          <a:pt x="53" y="331"/>
                        </a:cubicBezTo>
                        <a:cubicBezTo>
                          <a:pt x="54" y="328"/>
                          <a:pt x="54" y="330"/>
                          <a:pt x="54" y="327"/>
                        </a:cubicBezTo>
                        <a:cubicBezTo>
                          <a:pt x="53" y="325"/>
                          <a:pt x="53" y="325"/>
                          <a:pt x="54" y="323"/>
                        </a:cubicBezTo>
                        <a:cubicBezTo>
                          <a:pt x="55" y="321"/>
                          <a:pt x="55" y="321"/>
                          <a:pt x="54" y="318"/>
                        </a:cubicBezTo>
                        <a:cubicBezTo>
                          <a:pt x="53" y="315"/>
                          <a:pt x="55" y="314"/>
                          <a:pt x="55" y="306"/>
                        </a:cubicBezTo>
                        <a:cubicBezTo>
                          <a:pt x="55" y="297"/>
                          <a:pt x="57" y="289"/>
                          <a:pt x="58" y="283"/>
                        </a:cubicBezTo>
                        <a:cubicBezTo>
                          <a:pt x="59" y="277"/>
                          <a:pt x="60" y="277"/>
                          <a:pt x="60" y="274"/>
                        </a:cubicBezTo>
                        <a:cubicBezTo>
                          <a:pt x="61" y="271"/>
                          <a:pt x="60" y="272"/>
                          <a:pt x="60" y="270"/>
                        </a:cubicBezTo>
                        <a:cubicBezTo>
                          <a:pt x="60" y="267"/>
                          <a:pt x="60" y="266"/>
                          <a:pt x="59" y="264"/>
                        </a:cubicBezTo>
                        <a:cubicBezTo>
                          <a:pt x="59" y="262"/>
                          <a:pt x="58" y="261"/>
                          <a:pt x="58" y="257"/>
                        </a:cubicBezTo>
                        <a:cubicBezTo>
                          <a:pt x="58" y="253"/>
                          <a:pt x="57" y="250"/>
                          <a:pt x="57" y="247"/>
                        </a:cubicBezTo>
                        <a:cubicBezTo>
                          <a:pt x="57" y="244"/>
                          <a:pt x="57" y="244"/>
                          <a:pt x="57" y="241"/>
                        </a:cubicBezTo>
                        <a:cubicBezTo>
                          <a:pt x="58" y="237"/>
                          <a:pt x="58" y="239"/>
                          <a:pt x="58" y="235"/>
                        </a:cubicBezTo>
                        <a:cubicBezTo>
                          <a:pt x="58" y="232"/>
                          <a:pt x="57" y="233"/>
                          <a:pt x="57" y="230"/>
                        </a:cubicBezTo>
                        <a:cubicBezTo>
                          <a:pt x="57" y="228"/>
                          <a:pt x="57" y="228"/>
                          <a:pt x="55" y="225"/>
                        </a:cubicBezTo>
                        <a:cubicBezTo>
                          <a:pt x="54" y="222"/>
                          <a:pt x="55" y="221"/>
                          <a:pt x="55" y="218"/>
                        </a:cubicBezTo>
                        <a:cubicBezTo>
                          <a:pt x="55" y="215"/>
                          <a:pt x="54" y="214"/>
                          <a:pt x="54" y="214"/>
                        </a:cubicBezTo>
                        <a:cubicBezTo>
                          <a:pt x="54" y="214"/>
                          <a:pt x="48" y="214"/>
                          <a:pt x="47" y="214"/>
                        </a:cubicBezTo>
                        <a:cubicBezTo>
                          <a:pt x="45" y="214"/>
                          <a:pt x="43" y="214"/>
                          <a:pt x="41" y="214"/>
                        </a:cubicBezTo>
                        <a:cubicBezTo>
                          <a:pt x="38" y="213"/>
                          <a:pt x="38" y="214"/>
                          <a:pt x="37" y="214"/>
                        </a:cubicBezTo>
                        <a:cubicBezTo>
                          <a:pt x="36" y="215"/>
                          <a:pt x="33" y="214"/>
                          <a:pt x="30" y="213"/>
                        </a:cubicBezTo>
                        <a:cubicBezTo>
                          <a:pt x="26" y="212"/>
                          <a:pt x="27" y="213"/>
                          <a:pt x="24" y="211"/>
                        </a:cubicBezTo>
                        <a:cubicBezTo>
                          <a:pt x="22" y="210"/>
                          <a:pt x="25" y="204"/>
                          <a:pt x="27" y="200"/>
                        </a:cubicBezTo>
                        <a:cubicBezTo>
                          <a:pt x="28" y="197"/>
                          <a:pt x="33" y="176"/>
                          <a:pt x="35" y="171"/>
                        </a:cubicBezTo>
                        <a:cubicBezTo>
                          <a:pt x="36" y="166"/>
                          <a:pt x="36" y="165"/>
                          <a:pt x="36" y="165"/>
                        </a:cubicBezTo>
                        <a:cubicBezTo>
                          <a:pt x="36" y="165"/>
                          <a:pt x="34" y="163"/>
                          <a:pt x="32" y="160"/>
                        </a:cubicBezTo>
                        <a:cubicBezTo>
                          <a:pt x="30" y="156"/>
                          <a:pt x="20" y="145"/>
                          <a:pt x="15" y="138"/>
                        </a:cubicBezTo>
                        <a:cubicBezTo>
                          <a:pt x="10" y="131"/>
                          <a:pt x="9" y="129"/>
                          <a:pt x="4" y="125"/>
                        </a:cubicBezTo>
                        <a:cubicBezTo>
                          <a:pt x="0" y="122"/>
                          <a:pt x="2" y="118"/>
                          <a:pt x="3" y="113"/>
                        </a:cubicBezTo>
                        <a:cubicBezTo>
                          <a:pt x="4" y="108"/>
                          <a:pt x="15" y="96"/>
                          <a:pt x="19" y="92"/>
                        </a:cubicBezTo>
                        <a:cubicBezTo>
                          <a:pt x="23" y="88"/>
                          <a:pt x="33" y="82"/>
                          <a:pt x="36" y="80"/>
                        </a:cubicBezTo>
                        <a:cubicBezTo>
                          <a:pt x="39" y="78"/>
                          <a:pt x="39" y="75"/>
                          <a:pt x="40" y="72"/>
                        </a:cubicBezTo>
                        <a:cubicBezTo>
                          <a:pt x="41" y="68"/>
                          <a:pt x="42" y="65"/>
                          <a:pt x="44" y="59"/>
                        </a:cubicBezTo>
                        <a:cubicBezTo>
                          <a:pt x="47" y="54"/>
                          <a:pt x="58" y="57"/>
                          <a:pt x="63" y="58"/>
                        </a:cubicBezTo>
                        <a:cubicBezTo>
                          <a:pt x="67" y="58"/>
                          <a:pt x="68" y="59"/>
                          <a:pt x="71" y="61"/>
                        </a:cubicBezTo>
                        <a:cubicBezTo>
                          <a:pt x="75" y="62"/>
                          <a:pt x="74" y="60"/>
                          <a:pt x="77" y="58"/>
                        </a:cubicBezTo>
                        <a:cubicBezTo>
                          <a:pt x="79" y="57"/>
                          <a:pt x="81" y="54"/>
                          <a:pt x="80" y="53"/>
                        </a:cubicBezTo>
                        <a:cubicBezTo>
                          <a:pt x="78" y="52"/>
                          <a:pt x="77" y="47"/>
                          <a:pt x="77" y="46"/>
                        </a:cubicBezTo>
                        <a:cubicBezTo>
                          <a:pt x="77" y="44"/>
                          <a:pt x="77" y="45"/>
                          <a:pt x="74" y="45"/>
                        </a:cubicBezTo>
                        <a:cubicBezTo>
                          <a:pt x="72" y="44"/>
                          <a:pt x="71" y="38"/>
                          <a:pt x="70" y="34"/>
                        </a:cubicBezTo>
                        <a:cubicBezTo>
                          <a:pt x="70" y="31"/>
                          <a:pt x="72" y="31"/>
                          <a:pt x="73" y="31"/>
                        </a:cubicBezTo>
                        <a:cubicBezTo>
                          <a:pt x="74" y="31"/>
                          <a:pt x="72" y="29"/>
                          <a:pt x="72" y="22"/>
                        </a:cubicBezTo>
                        <a:cubicBezTo>
                          <a:pt x="72" y="15"/>
                          <a:pt x="78" y="5"/>
                          <a:pt x="86" y="3"/>
                        </a:cubicBezTo>
                        <a:cubicBezTo>
                          <a:pt x="94" y="0"/>
                          <a:pt x="104" y="2"/>
                          <a:pt x="110" y="11"/>
                        </a:cubicBezTo>
                        <a:cubicBezTo>
                          <a:pt x="116" y="19"/>
                          <a:pt x="114" y="27"/>
                          <a:pt x="113" y="30"/>
                        </a:cubicBezTo>
                        <a:cubicBezTo>
                          <a:pt x="113" y="32"/>
                          <a:pt x="113" y="32"/>
                          <a:pt x="114" y="33"/>
                        </a:cubicBezTo>
                        <a:cubicBezTo>
                          <a:pt x="115" y="34"/>
                          <a:pt x="115" y="35"/>
                          <a:pt x="114" y="38"/>
                        </a:cubicBezTo>
                        <a:cubicBezTo>
                          <a:pt x="112" y="40"/>
                          <a:pt x="113" y="42"/>
                          <a:pt x="113" y="44"/>
                        </a:cubicBezTo>
                        <a:cubicBezTo>
                          <a:pt x="113" y="46"/>
                          <a:pt x="112" y="45"/>
                          <a:pt x="112" y="45"/>
                        </a:cubicBezTo>
                        <a:cubicBezTo>
                          <a:pt x="112" y="50"/>
                          <a:pt x="109" y="54"/>
                          <a:pt x="109" y="56"/>
                        </a:cubicBezTo>
                        <a:cubicBezTo>
                          <a:pt x="108" y="58"/>
                          <a:pt x="113" y="64"/>
                          <a:pt x="113" y="64"/>
                        </a:cubicBezTo>
                        <a:cubicBezTo>
                          <a:pt x="113" y="64"/>
                          <a:pt x="116" y="64"/>
                          <a:pt x="121" y="65"/>
                        </a:cubicBezTo>
                        <a:cubicBezTo>
                          <a:pt x="126" y="66"/>
                          <a:pt x="132" y="69"/>
                          <a:pt x="135" y="69"/>
                        </a:cubicBezTo>
                        <a:cubicBezTo>
                          <a:pt x="138" y="70"/>
                          <a:pt x="142" y="82"/>
                          <a:pt x="143" y="84"/>
                        </a:cubicBezTo>
                        <a:cubicBezTo>
                          <a:pt x="143" y="86"/>
                          <a:pt x="144" y="86"/>
                          <a:pt x="146" y="88"/>
                        </a:cubicBezTo>
                        <a:cubicBezTo>
                          <a:pt x="148" y="89"/>
                          <a:pt x="148" y="92"/>
                          <a:pt x="150" y="94"/>
                        </a:cubicBezTo>
                        <a:cubicBezTo>
                          <a:pt x="152" y="97"/>
                          <a:pt x="152" y="97"/>
                          <a:pt x="153" y="98"/>
                        </a:cubicBezTo>
                        <a:cubicBezTo>
                          <a:pt x="153" y="99"/>
                          <a:pt x="156" y="100"/>
                          <a:pt x="158" y="104"/>
                        </a:cubicBezTo>
                        <a:cubicBezTo>
                          <a:pt x="160" y="107"/>
                          <a:pt x="162" y="109"/>
                          <a:pt x="164" y="112"/>
                        </a:cubicBezTo>
                        <a:cubicBezTo>
                          <a:pt x="166" y="116"/>
                          <a:pt x="167" y="115"/>
                          <a:pt x="169" y="119"/>
                        </a:cubicBezTo>
                        <a:cubicBezTo>
                          <a:pt x="170" y="122"/>
                          <a:pt x="169" y="123"/>
                          <a:pt x="168" y="125"/>
                        </a:cubicBezTo>
                        <a:cubicBezTo>
                          <a:pt x="168" y="128"/>
                          <a:pt x="166" y="131"/>
                          <a:pt x="165" y="133"/>
                        </a:cubicBezTo>
                        <a:cubicBezTo>
                          <a:pt x="163" y="136"/>
                          <a:pt x="163" y="138"/>
                          <a:pt x="162" y="141"/>
                        </a:cubicBezTo>
                        <a:cubicBezTo>
                          <a:pt x="161" y="145"/>
                          <a:pt x="158" y="151"/>
                          <a:pt x="156" y="155"/>
                        </a:cubicBezTo>
                        <a:cubicBezTo>
                          <a:pt x="153" y="158"/>
                          <a:pt x="150" y="165"/>
                          <a:pt x="149" y="167"/>
                        </a:cubicBezTo>
                        <a:cubicBezTo>
                          <a:pt x="148" y="169"/>
                          <a:pt x="146" y="169"/>
                          <a:pt x="144" y="170"/>
                        </a:cubicBezTo>
                        <a:cubicBezTo>
                          <a:pt x="141" y="172"/>
                          <a:pt x="141" y="169"/>
                          <a:pt x="141" y="169"/>
                        </a:cubicBezTo>
                        <a:cubicBezTo>
                          <a:pt x="141" y="169"/>
                          <a:pt x="141" y="171"/>
                          <a:pt x="141" y="177"/>
                        </a:cubicBezTo>
                        <a:cubicBezTo>
                          <a:pt x="140" y="182"/>
                          <a:pt x="139" y="194"/>
                          <a:pt x="139" y="199"/>
                        </a:cubicBezTo>
                        <a:cubicBezTo>
                          <a:pt x="139" y="204"/>
                          <a:pt x="139" y="210"/>
                          <a:pt x="138" y="212"/>
                        </a:cubicBezTo>
                        <a:cubicBezTo>
                          <a:pt x="137" y="214"/>
                          <a:pt x="134" y="209"/>
                          <a:pt x="134" y="209"/>
                        </a:cubicBezTo>
                        <a:cubicBezTo>
                          <a:pt x="134" y="209"/>
                          <a:pt x="133" y="212"/>
                          <a:pt x="133" y="217"/>
                        </a:cubicBezTo>
                        <a:cubicBezTo>
                          <a:pt x="133" y="221"/>
                          <a:pt x="132" y="233"/>
                          <a:pt x="132" y="241"/>
                        </a:cubicBezTo>
                        <a:cubicBezTo>
                          <a:pt x="133" y="248"/>
                          <a:pt x="132" y="253"/>
                          <a:pt x="130" y="274"/>
                        </a:cubicBezTo>
                        <a:cubicBezTo>
                          <a:pt x="127" y="295"/>
                          <a:pt x="127" y="295"/>
                          <a:pt x="126" y="303"/>
                        </a:cubicBezTo>
                        <a:cubicBezTo>
                          <a:pt x="125" y="310"/>
                          <a:pt x="122" y="315"/>
                          <a:pt x="121" y="318"/>
                        </a:cubicBezTo>
                        <a:cubicBezTo>
                          <a:pt x="120" y="322"/>
                          <a:pt x="119" y="325"/>
                          <a:pt x="119" y="326"/>
                        </a:cubicBezTo>
                        <a:cubicBezTo>
                          <a:pt x="119" y="328"/>
                          <a:pt x="120" y="331"/>
                          <a:pt x="120" y="333"/>
                        </a:cubicBezTo>
                        <a:cubicBezTo>
                          <a:pt x="120" y="336"/>
                          <a:pt x="117" y="338"/>
                          <a:pt x="117" y="342"/>
                        </a:cubicBezTo>
                        <a:cubicBezTo>
                          <a:pt x="116" y="346"/>
                          <a:pt x="116" y="349"/>
                          <a:pt x="116" y="355"/>
                        </a:cubicBezTo>
                        <a:cubicBezTo>
                          <a:pt x="116" y="360"/>
                          <a:pt x="114" y="363"/>
                          <a:pt x="115" y="363"/>
                        </a:cubicBezTo>
                        <a:cubicBezTo>
                          <a:pt x="116" y="363"/>
                          <a:pt x="116" y="363"/>
                          <a:pt x="118" y="369"/>
                        </a:cubicBezTo>
                        <a:cubicBezTo>
                          <a:pt x="119" y="374"/>
                          <a:pt x="128" y="380"/>
                          <a:pt x="134" y="383"/>
                        </a:cubicBezTo>
                        <a:cubicBezTo>
                          <a:pt x="140" y="386"/>
                          <a:pt x="143" y="387"/>
                          <a:pt x="145" y="387"/>
                        </a:cubicBezTo>
                        <a:cubicBezTo>
                          <a:pt x="148" y="387"/>
                          <a:pt x="147" y="390"/>
                          <a:pt x="148" y="390"/>
                        </a:cubicBezTo>
                        <a:cubicBezTo>
                          <a:pt x="149" y="390"/>
                          <a:pt x="149" y="392"/>
                          <a:pt x="145" y="394"/>
                        </a:cubicBezTo>
                        <a:cubicBezTo>
                          <a:pt x="141" y="396"/>
                          <a:pt x="132" y="397"/>
                          <a:pt x="122" y="395"/>
                        </a:cubicBezTo>
                        <a:cubicBezTo>
                          <a:pt x="112" y="394"/>
                          <a:pt x="107" y="388"/>
                          <a:pt x="106" y="387"/>
                        </a:cubicBezTo>
                        <a:cubicBezTo>
                          <a:pt x="105" y="386"/>
                          <a:pt x="104" y="388"/>
                          <a:pt x="103" y="388"/>
                        </a:cubicBezTo>
                        <a:cubicBezTo>
                          <a:pt x="102" y="389"/>
                          <a:pt x="93" y="387"/>
                          <a:pt x="91" y="386"/>
                        </a:cubicBezTo>
                        <a:cubicBezTo>
                          <a:pt x="90" y="385"/>
                          <a:pt x="89" y="386"/>
                          <a:pt x="89" y="384"/>
                        </a:cubicBezTo>
                        <a:cubicBezTo>
                          <a:pt x="89" y="381"/>
                          <a:pt x="90" y="379"/>
                          <a:pt x="90" y="378"/>
                        </a:cubicBezTo>
                        <a:cubicBezTo>
                          <a:pt x="91" y="378"/>
                          <a:pt x="90" y="377"/>
                          <a:pt x="90" y="376"/>
                        </a:cubicBezTo>
                        <a:cubicBezTo>
                          <a:pt x="90" y="375"/>
                          <a:pt x="91" y="370"/>
                          <a:pt x="90" y="368"/>
                        </a:cubicBezTo>
                        <a:cubicBezTo>
                          <a:pt x="89" y="366"/>
                          <a:pt x="91" y="365"/>
                          <a:pt x="92" y="363"/>
                        </a:cubicBezTo>
                        <a:cubicBezTo>
                          <a:pt x="94" y="362"/>
                          <a:pt x="91" y="360"/>
                          <a:pt x="91" y="358"/>
                        </a:cubicBezTo>
                        <a:cubicBezTo>
                          <a:pt x="91" y="355"/>
                          <a:pt x="92" y="347"/>
                          <a:pt x="92" y="344"/>
                        </a:cubicBezTo>
                        <a:cubicBezTo>
                          <a:pt x="92" y="341"/>
                          <a:pt x="91" y="337"/>
                          <a:pt x="89" y="333"/>
                        </a:cubicBezTo>
                        <a:cubicBezTo>
                          <a:pt x="88" y="329"/>
                          <a:pt x="89" y="324"/>
                          <a:pt x="89" y="320"/>
                        </a:cubicBezTo>
                        <a:cubicBezTo>
                          <a:pt x="90" y="315"/>
                          <a:pt x="91" y="314"/>
                          <a:pt x="91" y="310"/>
                        </a:cubicBezTo>
                        <a:cubicBezTo>
                          <a:pt x="91" y="307"/>
                          <a:pt x="91" y="302"/>
                          <a:pt x="91" y="301"/>
                        </a:cubicBezTo>
                        <a:cubicBezTo>
                          <a:pt x="92" y="299"/>
                          <a:pt x="93" y="297"/>
                          <a:pt x="93" y="295"/>
                        </a:cubicBezTo>
                        <a:cubicBezTo>
                          <a:pt x="93" y="293"/>
                          <a:pt x="93" y="288"/>
                          <a:pt x="93" y="288"/>
                        </a:cubicBezTo>
                        <a:cubicBezTo>
                          <a:pt x="93" y="288"/>
                          <a:pt x="92" y="291"/>
                          <a:pt x="92" y="292"/>
                        </a:cubicBezTo>
                        <a:cubicBezTo>
                          <a:pt x="92" y="293"/>
                          <a:pt x="91" y="295"/>
                          <a:pt x="91" y="298"/>
                        </a:cubicBezTo>
                        <a:cubicBezTo>
                          <a:pt x="90" y="301"/>
                          <a:pt x="90" y="302"/>
                          <a:pt x="89" y="305"/>
                        </a:cubicBezTo>
                        <a:cubicBezTo>
                          <a:pt x="89" y="307"/>
                          <a:pt x="89" y="308"/>
                          <a:pt x="89" y="311"/>
                        </a:cubicBezTo>
                        <a:cubicBezTo>
                          <a:pt x="89" y="314"/>
                          <a:pt x="88" y="316"/>
                          <a:pt x="88" y="321"/>
                        </a:cubicBezTo>
                        <a:cubicBezTo>
                          <a:pt x="88" y="325"/>
                          <a:pt x="86" y="326"/>
                          <a:pt x="87" y="330"/>
                        </a:cubicBezTo>
                        <a:cubicBezTo>
                          <a:pt x="88" y="334"/>
                          <a:pt x="86" y="349"/>
                          <a:pt x="85" y="353"/>
                        </a:cubicBezTo>
                        <a:cubicBezTo>
                          <a:pt x="84" y="356"/>
                          <a:pt x="85" y="357"/>
                          <a:pt x="86" y="359"/>
                        </a:cubicBezTo>
                        <a:cubicBezTo>
                          <a:pt x="86" y="362"/>
                          <a:pt x="86" y="365"/>
                          <a:pt x="86" y="369"/>
                        </a:cubicBezTo>
                        <a:cubicBezTo>
                          <a:pt x="85" y="372"/>
                          <a:pt x="87" y="377"/>
                          <a:pt x="87" y="380"/>
                        </a:cubicBezTo>
                        <a:cubicBezTo>
                          <a:pt x="87" y="383"/>
                          <a:pt x="83" y="384"/>
                          <a:pt x="80" y="387"/>
                        </a:cubicBezTo>
                        <a:cubicBezTo>
                          <a:pt x="78" y="389"/>
                          <a:pt x="79" y="392"/>
                          <a:pt x="79" y="397"/>
                        </a:cubicBezTo>
                        <a:cubicBezTo>
                          <a:pt x="80" y="402"/>
                          <a:pt x="82" y="405"/>
                          <a:pt x="84" y="407"/>
                        </a:cubicBezTo>
                        <a:cubicBezTo>
                          <a:pt x="85" y="409"/>
                          <a:pt x="90" y="416"/>
                          <a:pt x="92" y="419"/>
                        </a:cubicBezTo>
                        <a:cubicBezTo>
                          <a:pt x="93" y="423"/>
                          <a:pt x="97" y="427"/>
                          <a:pt x="98" y="430"/>
                        </a:cubicBezTo>
                        <a:cubicBezTo>
                          <a:pt x="99" y="433"/>
                          <a:pt x="85" y="435"/>
                          <a:pt x="80" y="433"/>
                        </a:cubicBezTo>
                        <a:cubicBezTo>
                          <a:pt x="75" y="432"/>
                          <a:pt x="65" y="427"/>
                          <a:pt x="63" y="423"/>
                        </a:cubicBezTo>
                        <a:cubicBezTo>
                          <a:pt x="61" y="419"/>
                          <a:pt x="57" y="415"/>
                          <a:pt x="55" y="413"/>
                        </a:cubicBezTo>
                        <a:cubicBezTo>
                          <a:pt x="52" y="412"/>
                          <a:pt x="54" y="405"/>
                          <a:pt x="54" y="403"/>
                        </a:cubicBezTo>
                        <a:cubicBezTo>
                          <a:pt x="55" y="401"/>
                          <a:pt x="55" y="401"/>
                          <a:pt x="55" y="400"/>
                        </a:cubicBezTo>
                        <a:cubicBezTo>
                          <a:pt x="54" y="399"/>
                          <a:pt x="54" y="397"/>
                          <a:pt x="53" y="394"/>
                        </a:cubicBezTo>
                        <a:cubicBezTo>
                          <a:pt x="52" y="391"/>
                          <a:pt x="55" y="388"/>
                          <a:pt x="56" y="386"/>
                        </a:cubicBezTo>
                        <a:cubicBezTo>
                          <a:pt x="58" y="384"/>
                          <a:pt x="55" y="376"/>
                          <a:pt x="55" y="376"/>
                        </a:cubicBezTo>
                        <a:cubicBezTo>
                          <a:pt x="55" y="376"/>
                          <a:pt x="54" y="369"/>
                          <a:pt x="53" y="365"/>
                        </a:cubicBezTo>
                        <a:close/>
                        <a:moveTo>
                          <a:pt x="141" y="119"/>
                        </a:moveTo>
                        <a:cubicBezTo>
                          <a:pt x="141" y="119"/>
                          <a:pt x="139" y="125"/>
                          <a:pt x="138" y="130"/>
                        </a:cubicBezTo>
                        <a:cubicBezTo>
                          <a:pt x="137" y="134"/>
                          <a:pt x="135" y="134"/>
                          <a:pt x="136" y="137"/>
                        </a:cubicBezTo>
                        <a:cubicBezTo>
                          <a:pt x="137" y="140"/>
                          <a:pt x="136" y="142"/>
                          <a:pt x="136" y="143"/>
                        </a:cubicBezTo>
                        <a:cubicBezTo>
                          <a:pt x="136" y="145"/>
                          <a:pt x="138" y="144"/>
                          <a:pt x="139" y="144"/>
                        </a:cubicBezTo>
                        <a:cubicBezTo>
                          <a:pt x="140" y="143"/>
                          <a:pt x="138" y="142"/>
                          <a:pt x="140" y="139"/>
                        </a:cubicBezTo>
                        <a:cubicBezTo>
                          <a:pt x="141" y="136"/>
                          <a:pt x="141" y="136"/>
                          <a:pt x="142" y="134"/>
                        </a:cubicBezTo>
                        <a:cubicBezTo>
                          <a:pt x="142" y="132"/>
                          <a:pt x="142" y="132"/>
                          <a:pt x="143" y="130"/>
                        </a:cubicBezTo>
                        <a:cubicBezTo>
                          <a:pt x="144" y="127"/>
                          <a:pt x="147" y="126"/>
                          <a:pt x="145" y="125"/>
                        </a:cubicBezTo>
                        <a:cubicBezTo>
                          <a:pt x="144" y="124"/>
                          <a:pt x="144" y="124"/>
                          <a:pt x="144" y="123"/>
                        </a:cubicBezTo>
                        <a:cubicBezTo>
                          <a:pt x="144" y="121"/>
                          <a:pt x="145" y="121"/>
                          <a:pt x="142" y="120"/>
                        </a:cubicBezTo>
                        <a:cubicBezTo>
                          <a:pt x="140" y="119"/>
                          <a:pt x="141" y="119"/>
                          <a:pt x="141" y="119"/>
                        </a:cubicBezTo>
                        <a:close/>
                        <a:moveTo>
                          <a:pt x="47" y="134"/>
                        </a:moveTo>
                        <a:cubicBezTo>
                          <a:pt x="47" y="134"/>
                          <a:pt x="50" y="128"/>
                          <a:pt x="49" y="126"/>
                        </a:cubicBezTo>
                        <a:cubicBezTo>
                          <a:pt x="48" y="123"/>
                          <a:pt x="42" y="111"/>
                          <a:pt x="42" y="111"/>
                        </a:cubicBezTo>
                        <a:cubicBezTo>
                          <a:pt x="42" y="111"/>
                          <a:pt x="40" y="110"/>
                          <a:pt x="40" y="111"/>
                        </a:cubicBezTo>
                        <a:cubicBezTo>
                          <a:pt x="40" y="113"/>
                          <a:pt x="39" y="115"/>
                          <a:pt x="38" y="116"/>
                        </a:cubicBezTo>
                        <a:cubicBezTo>
                          <a:pt x="37" y="118"/>
                          <a:pt x="37" y="118"/>
                          <a:pt x="36" y="119"/>
                        </a:cubicBezTo>
                        <a:cubicBezTo>
                          <a:pt x="36" y="120"/>
                          <a:pt x="35" y="121"/>
                          <a:pt x="36" y="122"/>
                        </a:cubicBezTo>
                        <a:cubicBezTo>
                          <a:pt x="37" y="122"/>
                          <a:pt x="39" y="122"/>
                          <a:pt x="39" y="124"/>
                        </a:cubicBezTo>
                        <a:cubicBezTo>
                          <a:pt x="39" y="127"/>
                          <a:pt x="38" y="127"/>
                          <a:pt x="39" y="128"/>
                        </a:cubicBezTo>
                        <a:cubicBezTo>
                          <a:pt x="40" y="129"/>
                          <a:pt x="39" y="130"/>
                          <a:pt x="41" y="131"/>
                        </a:cubicBezTo>
                        <a:cubicBezTo>
                          <a:pt x="42" y="132"/>
                          <a:pt x="47" y="134"/>
                          <a:pt x="47" y="13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8" name="Freeform 139"/>
                  <p:cNvSpPr/>
                  <p:nvPr/>
                </p:nvSpPr>
                <p:spPr bwMode="auto">
                  <a:xfrm>
                    <a:off x="1258888" y="2814638"/>
                    <a:ext cx="273050" cy="514350"/>
                  </a:xfrm>
                  <a:custGeom>
                    <a:avLst/>
                    <a:gdLst>
                      <a:gd name="T0" fmla="*/ 2147483646 w 73"/>
                      <a:gd name="T1" fmla="*/ 2147483646 h 137"/>
                      <a:gd name="T2" fmla="*/ 0 w 73"/>
                      <a:gd name="T3" fmla="*/ 2147483646 h 137"/>
                      <a:gd name="T4" fmla="*/ 2147483646 w 73"/>
                      <a:gd name="T5" fmla="*/ 2147483646 h 137"/>
                      <a:gd name="T6" fmla="*/ 2147483646 w 73"/>
                      <a:gd name="T7" fmla="*/ 2147483646 h 137"/>
                      <a:gd name="T8" fmla="*/ 2147483646 w 73"/>
                      <a:gd name="T9" fmla="*/ 2147483646 h 137"/>
                      <a:gd name="T10" fmla="*/ 2147483646 w 73"/>
                      <a:gd name="T11" fmla="*/ 2147483646 h 137"/>
                      <a:gd name="T12" fmla="*/ 2147483646 w 73"/>
                      <a:gd name="T13" fmla="*/ 2147483646 h 137"/>
                      <a:gd name="T14" fmla="*/ 2147483646 w 73"/>
                      <a:gd name="T15" fmla="*/ 2147483646 h 137"/>
                      <a:gd name="T16" fmla="*/ 2147483646 w 73"/>
                      <a:gd name="T17" fmla="*/ 2147483646 h 137"/>
                      <a:gd name="T18" fmla="*/ 2147483646 w 73"/>
                      <a:gd name="T19" fmla="*/ 2147483646 h 137"/>
                      <a:gd name="T20" fmla="*/ 2147483646 w 73"/>
                      <a:gd name="T21" fmla="*/ 2147483646 h 137"/>
                      <a:gd name="T22" fmla="*/ 2147483646 w 73"/>
                      <a:gd name="T23" fmla="*/ 2147483646 h 137"/>
                      <a:gd name="T24" fmla="*/ 2147483646 w 73"/>
                      <a:gd name="T25" fmla="*/ 2147483646 h 137"/>
                      <a:gd name="T26" fmla="*/ 2147483646 w 73"/>
                      <a:gd name="T27" fmla="*/ 2147483646 h 137"/>
                      <a:gd name="T28" fmla="*/ 2147483646 w 73"/>
                      <a:gd name="T29" fmla="*/ 2147483646 h 137"/>
                      <a:gd name="T30" fmla="*/ 2147483646 w 73"/>
                      <a:gd name="T31" fmla="*/ 2147483646 h 137"/>
                      <a:gd name="T32" fmla="*/ 2147483646 w 73"/>
                      <a:gd name="T33" fmla="*/ 2147483646 h 137"/>
                      <a:gd name="T34" fmla="*/ 2147483646 w 73"/>
                      <a:gd name="T35" fmla="*/ 2147483646 h 137"/>
                      <a:gd name="T36" fmla="*/ 2147483646 w 73"/>
                      <a:gd name="T37" fmla="*/ 2147483646 h 137"/>
                      <a:gd name="T38" fmla="*/ 2147483646 w 73"/>
                      <a:gd name="T39" fmla="*/ 0 h 137"/>
                      <a:gd name="T40" fmla="*/ 2147483646 w 73"/>
                      <a:gd name="T41" fmla="*/ 2147483646 h 137"/>
                      <a:gd name="T42" fmla="*/ 2147483646 w 73"/>
                      <a:gd name="T43" fmla="*/ 2147483646 h 137"/>
                      <a:gd name="T44" fmla="*/ 2147483646 w 73"/>
                      <a:gd name="T45" fmla="*/ 2147483646 h 137"/>
                      <a:gd name="T46" fmla="*/ 2147483646 w 73"/>
                      <a:gd name="T47" fmla="*/ 2147483646 h 137"/>
                      <a:gd name="T48" fmla="*/ 2147483646 w 73"/>
                      <a:gd name="T49" fmla="*/ 2147483646 h 137"/>
                      <a:gd name="T50" fmla="*/ 2147483646 w 73"/>
                      <a:gd name="T51" fmla="*/ 2147483646 h 137"/>
                      <a:gd name="T52" fmla="*/ 2147483646 w 73"/>
                      <a:gd name="T53" fmla="*/ 2147483646 h 137"/>
                      <a:gd name="T54" fmla="*/ 2147483646 w 73"/>
                      <a:gd name="T55" fmla="*/ 2147483646 h 137"/>
                      <a:gd name="T56" fmla="*/ 2147483646 w 73"/>
                      <a:gd name="T57" fmla="*/ 2147483646 h 137"/>
                      <a:gd name="T58" fmla="*/ 2147483646 w 73"/>
                      <a:gd name="T59" fmla="*/ 2147483646 h 137"/>
                      <a:gd name="T60" fmla="*/ 2147483646 w 73"/>
                      <a:gd name="T61" fmla="*/ 2147483646 h 137"/>
                      <a:gd name="T62" fmla="*/ 2147483646 w 73"/>
                      <a:gd name="T63" fmla="*/ 2147483646 h 137"/>
                      <a:gd name="T64" fmla="*/ 2147483646 w 73"/>
                      <a:gd name="T65" fmla="*/ 2147483646 h 137"/>
                      <a:gd name="T66" fmla="*/ 2147483646 w 73"/>
                      <a:gd name="T67" fmla="*/ 2147483646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3" h="137">
                        <a:moveTo>
                          <a:pt x="2" y="129"/>
                        </a:moveTo>
                        <a:cubicBezTo>
                          <a:pt x="0" y="118"/>
                          <a:pt x="0" y="118"/>
                          <a:pt x="0" y="118"/>
                        </a:cubicBezTo>
                        <a:cubicBezTo>
                          <a:pt x="0" y="118"/>
                          <a:pt x="1" y="118"/>
                          <a:pt x="1" y="117"/>
                        </a:cubicBezTo>
                        <a:cubicBezTo>
                          <a:pt x="2" y="116"/>
                          <a:pt x="1" y="118"/>
                          <a:pt x="2" y="118"/>
                        </a:cubicBezTo>
                        <a:cubicBezTo>
                          <a:pt x="2" y="119"/>
                          <a:pt x="0" y="121"/>
                          <a:pt x="2" y="122"/>
                        </a:cubicBezTo>
                        <a:cubicBezTo>
                          <a:pt x="4" y="122"/>
                          <a:pt x="5" y="121"/>
                          <a:pt x="5" y="121"/>
                        </a:cubicBezTo>
                        <a:cubicBezTo>
                          <a:pt x="5" y="121"/>
                          <a:pt x="3" y="125"/>
                          <a:pt x="6" y="124"/>
                        </a:cubicBezTo>
                        <a:cubicBezTo>
                          <a:pt x="8" y="124"/>
                          <a:pt x="11" y="123"/>
                          <a:pt x="11" y="122"/>
                        </a:cubicBezTo>
                        <a:cubicBezTo>
                          <a:pt x="12" y="120"/>
                          <a:pt x="13" y="118"/>
                          <a:pt x="14" y="116"/>
                        </a:cubicBezTo>
                        <a:cubicBezTo>
                          <a:pt x="15" y="115"/>
                          <a:pt x="15" y="114"/>
                          <a:pt x="16" y="113"/>
                        </a:cubicBezTo>
                        <a:cubicBezTo>
                          <a:pt x="16" y="112"/>
                          <a:pt x="18" y="111"/>
                          <a:pt x="18" y="109"/>
                        </a:cubicBezTo>
                        <a:cubicBezTo>
                          <a:pt x="17" y="107"/>
                          <a:pt x="17" y="107"/>
                          <a:pt x="17" y="106"/>
                        </a:cubicBezTo>
                        <a:cubicBezTo>
                          <a:pt x="18" y="105"/>
                          <a:pt x="18" y="103"/>
                          <a:pt x="17" y="102"/>
                        </a:cubicBezTo>
                        <a:cubicBezTo>
                          <a:pt x="16" y="101"/>
                          <a:pt x="15" y="100"/>
                          <a:pt x="12" y="100"/>
                        </a:cubicBezTo>
                        <a:cubicBezTo>
                          <a:pt x="10" y="100"/>
                          <a:pt x="8" y="99"/>
                          <a:pt x="6" y="99"/>
                        </a:cubicBezTo>
                        <a:cubicBezTo>
                          <a:pt x="5" y="99"/>
                          <a:pt x="8" y="97"/>
                          <a:pt x="8" y="97"/>
                        </a:cubicBezTo>
                        <a:cubicBezTo>
                          <a:pt x="8" y="97"/>
                          <a:pt x="15" y="94"/>
                          <a:pt x="18" y="90"/>
                        </a:cubicBezTo>
                        <a:cubicBezTo>
                          <a:pt x="21" y="85"/>
                          <a:pt x="34" y="69"/>
                          <a:pt x="35" y="56"/>
                        </a:cubicBezTo>
                        <a:cubicBezTo>
                          <a:pt x="35" y="44"/>
                          <a:pt x="31" y="14"/>
                          <a:pt x="21" y="3"/>
                        </a:cubicBezTo>
                        <a:cubicBezTo>
                          <a:pt x="22" y="0"/>
                          <a:pt x="22" y="0"/>
                          <a:pt x="22" y="0"/>
                        </a:cubicBezTo>
                        <a:cubicBezTo>
                          <a:pt x="22" y="0"/>
                          <a:pt x="39" y="9"/>
                          <a:pt x="41" y="10"/>
                        </a:cubicBezTo>
                        <a:cubicBezTo>
                          <a:pt x="43" y="11"/>
                          <a:pt x="46" y="12"/>
                          <a:pt x="46" y="12"/>
                        </a:cubicBezTo>
                        <a:cubicBezTo>
                          <a:pt x="51" y="5"/>
                          <a:pt x="51" y="5"/>
                          <a:pt x="51" y="5"/>
                        </a:cubicBezTo>
                        <a:cubicBezTo>
                          <a:pt x="55" y="11"/>
                          <a:pt x="55" y="11"/>
                          <a:pt x="55" y="11"/>
                        </a:cubicBezTo>
                        <a:cubicBezTo>
                          <a:pt x="55" y="11"/>
                          <a:pt x="57" y="12"/>
                          <a:pt x="56" y="14"/>
                        </a:cubicBezTo>
                        <a:cubicBezTo>
                          <a:pt x="56" y="16"/>
                          <a:pt x="55" y="23"/>
                          <a:pt x="56" y="26"/>
                        </a:cubicBezTo>
                        <a:cubicBezTo>
                          <a:pt x="58" y="28"/>
                          <a:pt x="72" y="52"/>
                          <a:pt x="72" y="65"/>
                        </a:cubicBezTo>
                        <a:cubicBezTo>
                          <a:pt x="73" y="79"/>
                          <a:pt x="73" y="97"/>
                          <a:pt x="72" y="109"/>
                        </a:cubicBezTo>
                        <a:cubicBezTo>
                          <a:pt x="71" y="122"/>
                          <a:pt x="70" y="130"/>
                          <a:pt x="67" y="132"/>
                        </a:cubicBezTo>
                        <a:cubicBezTo>
                          <a:pt x="64" y="134"/>
                          <a:pt x="60" y="137"/>
                          <a:pt x="53" y="136"/>
                        </a:cubicBezTo>
                        <a:cubicBezTo>
                          <a:pt x="46" y="136"/>
                          <a:pt x="34" y="134"/>
                          <a:pt x="27" y="133"/>
                        </a:cubicBezTo>
                        <a:cubicBezTo>
                          <a:pt x="19" y="132"/>
                          <a:pt x="18" y="131"/>
                          <a:pt x="15" y="131"/>
                        </a:cubicBezTo>
                        <a:cubicBezTo>
                          <a:pt x="12" y="131"/>
                          <a:pt x="8" y="131"/>
                          <a:pt x="6" y="130"/>
                        </a:cubicBezTo>
                        <a:cubicBezTo>
                          <a:pt x="4" y="130"/>
                          <a:pt x="2" y="129"/>
                          <a:pt x="2" y="12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9" name="Freeform 140"/>
                  <p:cNvSpPr/>
                  <p:nvPr/>
                </p:nvSpPr>
                <p:spPr bwMode="auto">
                  <a:xfrm>
                    <a:off x="1368425" y="2852738"/>
                    <a:ext cx="100013" cy="36512"/>
                  </a:xfrm>
                  <a:custGeom>
                    <a:avLst/>
                    <a:gdLst>
                      <a:gd name="T0" fmla="*/ 0 w 27"/>
                      <a:gd name="T1" fmla="*/ 2147483646 h 10"/>
                      <a:gd name="T2" fmla="*/ 2147483646 w 27"/>
                      <a:gd name="T3" fmla="*/ 2147483646 h 10"/>
                      <a:gd name="T4" fmla="*/ 2147483646 w 27"/>
                      <a:gd name="T5" fmla="*/ 2147483646 h 10"/>
                      <a:gd name="T6" fmla="*/ 2147483646 w 27"/>
                      <a:gd name="T7" fmla="*/ 2147483646 h 10"/>
                      <a:gd name="T8" fmla="*/ 2147483646 w 27"/>
                      <a:gd name="T9" fmla="*/ 2147483646 h 10"/>
                      <a:gd name="T10" fmla="*/ 2147483646 w 27"/>
                      <a:gd name="T11" fmla="*/ 0 h 10"/>
                      <a:gd name="T12" fmla="*/ 2147483646 w 27"/>
                      <a:gd name="T13" fmla="*/ 0 h 10"/>
                      <a:gd name="T14" fmla="*/ 2147483646 w 27"/>
                      <a:gd name="T15" fmla="*/ 2147483646 h 10"/>
                      <a:gd name="T16" fmla="*/ 2147483646 w 27"/>
                      <a:gd name="T17" fmla="*/ 2147483646 h 10"/>
                      <a:gd name="T18" fmla="*/ 2147483646 w 27"/>
                      <a:gd name="T19" fmla="*/ 2147483646 h 10"/>
                      <a:gd name="T20" fmla="*/ 2147483646 w 27"/>
                      <a:gd name="T21" fmla="*/ 2147483646 h 10"/>
                      <a:gd name="T22" fmla="*/ 2147483646 w 27"/>
                      <a:gd name="T23" fmla="*/ 2147483646 h 10"/>
                      <a:gd name="T24" fmla="*/ 2147483646 w 27"/>
                      <a:gd name="T25" fmla="*/ 2147483646 h 10"/>
                      <a:gd name="T26" fmla="*/ 2147483646 w 27"/>
                      <a:gd name="T27" fmla="*/ 2147483646 h 10"/>
                      <a:gd name="T28" fmla="*/ 2147483646 w 27"/>
                      <a:gd name="T29" fmla="*/ 2147483646 h 10"/>
                      <a:gd name="T30" fmla="*/ 2147483646 w 27"/>
                      <a:gd name="T31" fmla="*/ 2147483646 h 10"/>
                      <a:gd name="T32" fmla="*/ 2147483646 w 27"/>
                      <a:gd name="T33" fmla="*/ 2147483646 h 10"/>
                      <a:gd name="T34" fmla="*/ 2147483646 w 27"/>
                      <a:gd name="T35" fmla="*/ 2147483646 h 10"/>
                      <a:gd name="T36" fmla="*/ 2147483646 w 27"/>
                      <a:gd name="T37" fmla="*/ 2147483646 h 10"/>
                      <a:gd name="T38" fmla="*/ 2147483646 w 27"/>
                      <a:gd name="T39" fmla="*/ 2147483646 h 10"/>
                      <a:gd name="T40" fmla="*/ 2147483646 w 27"/>
                      <a:gd name="T41" fmla="*/ 2147483646 h 10"/>
                      <a:gd name="T42" fmla="*/ 2147483646 w 27"/>
                      <a:gd name="T43" fmla="*/ 2147483646 h 10"/>
                      <a:gd name="T44" fmla="*/ 2147483646 w 27"/>
                      <a:gd name="T45" fmla="*/ 2147483646 h 10"/>
                      <a:gd name="T46" fmla="*/ 2147483646 w 27"/>
                      <a:gd name="T47" fmla="*/ 2147483646 h 10"/>
                      <a:gd name="T48" fmla="*/ 2147483646 w 27"/>
                      <a:gd name="T49" fmla="*/ 2147483646 h 10"/>
                      <a:gd name="T50" fmla="*/ 2147483646 w 27"/>
                      <a:gd name="T51" fmla="*/ 2147483646 h 10"/>
                      <a:gd name="T52" fmla="*/ 2147483646 w 27"/>
                      <a:gd name="T53" fmla="*/ 2147483646 h 10"/>
                      <a:gd name="T54" fmla="*/ 2147483646 w 27"/>
                      <a:gd name="T55" fmla="*/ 2147483646 h 10"/>
                      <a:gd name="T56" fmla="*/ 2147483646 w 27"/>
                      <a:gd name="T57" fmla="*/ 2147483646 h 10"/>
                      <a:gd name="T58" fmla="*/ 2147483646 w 27"/>
                      <a:gd name="T59" fmla="*/ 2147483646 h 10"/>
                      <a:gd name="T60" fmla="*/ 2147483646 w 27"/>
                      <a:gd name="T61" fmla="*/ 0 h 10"/>
                      <a:gd name="T62" fmla="*/ 2147483646 w 27"/>
                      <a:gd name="T63" fmla="*/ 0 h 10"/>
                      <a:gd name="T64" fmla="*/ 2147483646 w 27"/>
                      <a:gd name="T65" fmla="*/ 2147483646 h 10"/>
                      <a:gd name="T66" fmla="*/ 2147483646 w 27"/>
                      <a:gd name="T67" fmla="*/ 2147483646 h 10"/>
                      <a:gd name="T68" fmla="*/ 2147483646 w 27"/>
                      <a:gd name="T69" fmla="*/ 2147483646 h 10"/>
                      <a:gd name="T70" fmla="*/ 2147483646 w 27"/>
                      <a:gd name="T71" fmla="*/ 2147483646 h 10"/>
                      <a:gd name="T72" fmla="*/ 2147483646 w 27"/>
                      <a:gd name="T73" fmla="*/ 2147483646 h 10"/>
                      <a:gd name="T74" fmla="*/ 0 w 27"/>
                      <a:gd name="T75" fmla="*/ 2147483646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 h="10">
                        <a:moveTo>
                          <a:pt x="0" y="10"/>
                        </a:moveTo>
                        <a:cubicBezTo>
                          <a:pt x="0" y="10"/>
                          <a:pt x="1" y="10"/>
                          <a:pt x="2" y="8"/>
                        </a:cubicBezTo>
                        <a:cubicBezTo>
                          <a:pt x="2" y="8"/>
                          <a:pt x="2" y="8"/>
                          <a:pt x="2" y="8"/>
                        </a:cubicBezTo>
                        <a:cubicBezTo>
                          <a:pt x="3" y="7"/>
                          <a:pt x="5" y="5"/>
                          <a:pt x="6" y="2"/>
                        </a:cubicBezTo>
                        <a:cubicBezTo>
                          <a:pt x="6" y="2"/>
                          <a:pt x="6" y="2"/>
                          <a:pt x="6" y="2"/>
                        </a:cubicBezTo>
                        <a:cubicBezTo>
                          <a:pt x="8" y="0"/>
                          <a:pt x="9" y="0"/>
                          <a:pt x="11" y="0"/>
                        </a:cubicBezTo>
                        <a:cubicBezTo>
                          <a:pt x="11" y="0"/>
                          <a:pt x="11" y="0"/>
                          <a:pt x="11" y="0"/>
                        </a:cubicBezTo>
                        <a:cubicBezTo>
                          <a:pt x="14" y="0"/>
                          <a:pt x="17" y="2"/>
                          <a:pt x="17" y="2"/>
                        </a:cubicBezTo>
                        <a:cubicBezTo>
                          <a:pt x="17" y="2"/>
                          <a:pt x="17" y="2"/>
                          <a:pt x="17" y="2"/>
                        </a:cubicBezTo>
                        <a:cubicBezTo>
                          <a:pt x="18" y="2"/>
                          <a:pt x="21" y="1"/>
                          <a:pt x="23" y="1"/>
                        </a:cubicBezTo>
                        <a:cubicBezTo>
                          <a:pt x="23" y="1"/>
                          <a:pt x="23" y="1"/>
                          <a:pt x="23" y="1"/>
                        </a:cubicBezTo>
                        <a:cubicBezTo>
                          <a:pt x="24" y="1"/>
                          <a:pt x="25" y="1"/>
                          <a:pt x="26" y="2"/>
                        </a:cubicBezTo>
                        <a:cubicBezTo>
                          <a:pt x="26" y="2"/>
                          <a:pt x="26" y="2"/>
                          <a:pt x="26" y="2"/>
                        </a:cubicBezTo>
                        <a:cubicBezTo>
                          <a:pt x="27" y="3"/>
                          <a:pt x="27" y="4"/>
                          <a:pt x="27" y="6"/>
                        </a:cubicBezTo>
                        <a:cubicBezTo>
                          <a:pt x="27" y="6"/>
                          <a:pt x="27" y="6"/>
                          <a:pt x="27" y="6"/>
                        </a:cubicBezTo>
                        <a:cubicBezTo>
                          <a:pt x="27" y="7"/>
                          <a:pt x="27" y="9"/>
                          <a:pt x="27" y="10"/>
                        </a:cubicBezTo>
                        <a:cubicBezTo>
                          <a:pt x="27" y="10"/>
                          <a:pt x="27" y="10"/>
                          <a:pt x="27" y="10"/>
                        </a:cubicBezTo>
                        <a:cubicBezTo>
                          <a:pt x="27" y="10"/>
                          <a:pt x="27" y="10"/>
                          <a:pt x="27" y="10"/>
                        </a:cubicBezTo>
                        <a:cubicBezTo>
                          <a:pt x="27" y="9"/>
                          <a:pt x="27" y="7"/>
                          <a:pt x="27" y="6"/>
                        </a:cubicBezTo>
                        <a:cubicBezTo>
                          <a:pt x="27" y="6"/>
                          <a:pt x="27" y="6"/>
                          <a:pt x="27" y="6"/>
                        </a:cubicBezTo>
                        <a:cubicBezTo>
                          <a:pt x="27" y="4"/>
                          <a:pt x="27" y="3"/>
                          <a:pt x="25" y="2"/>
                        </a:cubicBezTo>
                        <a:cubicBezTo>
                          <a:pt x="25" y="2"/>
                          <a:pt x="25" y="2"/>
                          <a:pt x="25" y="2"/>
                        </a:cubicBezTo>
                        <a:cubicBezTo>
                          <a:pt x="25" y="1"/>
                          <a:pt x="24" y="1"/>
                          <a:pt x="23" y="1"/>
                        </a:cubicBezTo>
                        <a:cubicBezTo>
                          <a:pt x="23" y="1"/>
                          <a:pt x="23" y="1"/>
                          <a:pt x="23" y="1"/>
                        </a:cubicBezTo>
                        <a:cubicBezTo>
                          <a:pt x="20" y="1"/>
                          <a:pt x="17" y="2"/>
                          <a:pt x="17" y="2"/>
                        </a:cubicBezTo>
                        <a:cubicBezTo>
                          <a:pt x="17" y="2"/>
                          <a:pt x="17" y="2"/>
                          <a:pt x="17" y="2"/>
                        </a:cubicBezTo>
                        <a:cubicBezTo>
                          <a:pt x="17" y="3"/>
                          <a:pt x="17" y="3"/>
                          <a:pt x="17" y="3"/>
                        </a:cubicBezTo>
                        <a:cubicBezTo>
                          <a:pt x="17" y="2"/>
                          <a:pt x="17" y="2"/>
                          <a:pt x="17" y="2"/>
                        </a:cubicBezTo>
                        <a:cubicBezTo>
                          <a:pt x="17" y="2"/>
                          <a:pt x="16" y="2"/>
                          <a:pt x="15" y="1"/>
                        </a:cubicBezTo>
                        <a:cubicBezTo>
                          <a:pt x="15" y="1"/>
                          <a:pt x="15" y="1"/>
                          <a:pt x="15" y="1"/>
                        </a:cubicBezTo>
                        <a:cubicBezTo>
                          <a:pt x="14" y="1"/>
                          <a:pt x="12" y="0"/>
                          <a:pt x="11" y="0"/>
                        </a:cubicBezTo>
                        <a:cubicBezTo>
                          <a:pt x="11" y="0"/>
                          <a:pt x="11" y="0"/>
                          <a:pt x="11" y="0"/>
                        </a:cubicBezTo>
                        <a:cubicBezTo>
                          <a:pt x="9" y="0"/>
                          <a:pt x="8" y="1"/>
                          <a:pt x="7" y="3"/>
                        </a:cubicBezTo>
                        <a:cubicBezTo>
                          <a:pt x="7" y="3"/>
                          <a:pt x="7" y="3"/>
                          <a:pt x="7" y="3"/>
                        </a:cubicBezTo>
                        <a:cubicBezTo>
                          <a:pt x="3" y="8"/>
                          <a:pt x="1" y="10"/>
                          <a:pt x="1" y="10"/>
                        </a:cubicBezTo>
                        <a:cubicBezTo>
                          <a:pt x="1" y="10"/>
                          <a:pt x="1" y="10"/>
                          <a:pt x="1" y="10"/>
                        </a:cubicBezTo>
                        <a:cubicBezTo>
                          <a:pt x="1" y="10"/>
                          <a:pt x="1" y="10"/>
                          <a:pt x="1" y="10"/>
                        </a:cubicBezTo>
                        <a:cubicBezTo>
                          <a:pt x="0" y="10"/>
                          <a:pt x="0" y="10"/>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0" name="Freeform 141"/>
                  <p:cNvSpPr/>
                  <p:nvPr/>
                </p:nvSpPr>
                <p:spPr bwMode="auto">
                  <a:xfrm>
                    <a:off x="1412875" y="2908300"/>
                    <a:ext cx="66675" cy="420687"/>
                  </a:xfrm>
                  <a:custGeom>
                    <a:avLst/>
                    <a:gdLst>
                      <a:gd name="T0" fmla="*/ 2147483646 w 18"/>
                      <a:gd name="T1" fmla="*/ 0 h 112"/>
                      <a:gd name="T2" fmla="*/ 2147483646 w 18"/>
                      <a:gd name="T3" fmla="*/ 2147483646 h 112"/>
                      <a:gd name="T4" fmla="*/ 2147483646 w 18"/>
                      <a:gd name="T5" fmla="*/ 2147483646 h 112"/>
                      <a:gd name="T6" fmla="*/ 2147483646 w 18"/>
                      <a:gd name="T7" fmla="*/ 2147483646 h 112"/>
                      <a:gd name="T8" fmla="*/ 2147483646 w 18"/>
                      <a:gd name="T9" fmla="*/ 2147483646 h 112"/>
                      <a:gd name="T10" fmla="*/ 2147483646 w 18"/>
                      <a:gd name="T11" fmla="*/ 2147483646 h 112"/>
                      <a:gd name="T12" fmla="*/ 2147483646 w 18"/>
                      <a:gd name="T13" fmla="*/ 2147483646 h 112"/>
                      <a:gd name="T14" fmla="*/ 2147483646 w 18"/>
                      <a:gd name="T15" fmla="*/ 2147483646 h 112"/>
                      <a:gd name="T16" fmla="*/ 2147483646 w 18"/>
                      <a:gd name="T17" fmla="*/ 2147483646 h 112"/>
                      <a:gd name="T18" fmla="*/ 2147483646 w 18"/>
                      <a:gd name="T19" fmla="*/ 2147483646 h 112"/>
                      <a:gd name="T20" fmla="*/ 2147483646 w 18"/>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12">
                        <a:moveTo>
                          <a:pt x="2" y="0"/>
                        </a:moveTo>
                        <a:cubicBezTo>
                          <a:pt x="2" y="0"/>
                          <a:pt x="0" y="5"/>
                          <a:pt x="1" y="11"/>
                        </a:cubicBezTo>
                        <a:cubicBezTo>
                          <a:pt x="3" y="17"/>
                          <a:pt x="3" y="27"/>
                          <a:pt x="4" y="36"/>
                        </a:cubicBezTo>
                        <a:cubicBezTo>
                          <a:pt x="5" y="46"/>
                          <a:pt x="5" y="62"/>
                          <a:pt x="5" y="69"/>
                        </a:cubicBezTo>
                        <a:cubicBezTo>
                          <a:pt x="4" y="77"/>
                          <a:pt x="6" y="99"/>
                          <a:pt x="6" y="99"/>
                        </a:cubicBezTo>
                        <a:cubicBezTo>
                          <a:pt x="6" y="100"/>
                          <a:pt x="6" y="94"/>
                          <a:pt x="6" y="100"/>
                        </a:cubicBezTo>
                        <a:cubicBezTo>
                          <a:pt x="7" y="107"/>
                          <a:pt x="11" y="111"/>
                          <a:pt x="12" y="111"/>
                        </a:cubicBezTo>
                        <a:cubicBezTo>
                          <a:pt x="13" y="112"/>
                          <a:pt x="18" y="108"/>
                          <a:pt x="18" y="108"/>
                        </a:cubicBezTo>
                        <a:cubicBezTo>
                          <a:pt x="18" y="108"/>
                          <a:pt x="16" y="87"/>
                          <a:pt x="16" y="85"/>
                        </a:cubicBezTo>
                        <a:cubicBezTo>
                          <a:pt x="16" y="84"/>
                          <a:pt x="12" y="32"/>
                          <a:pt x="10" y="24"/>
                        </a:cubicBezTo>
                        <a:cubicBezTo>
                          <a:pt x="8" y="16"/>
                          <a:pt x="3" y="0"/>
                          <a:pt x="2" y="0"/>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42"/>
                  <p:cNvSpPr/>
                  <p:nvPr/>
                </p:nvSpPr>
                <p:spPr bwMode="auto">
                  <a:xfrm>
                    <a:off x="1401763" y="2859088"/>
                    <a:ext cx="101600" cy="492125"/>
                  </a:xfrm>
                  <a:custGeom>
                    <a:avLst/>
                    <a:gdLst>
                      <a:gd name="T0" fmla="*/ 2147483646 w 27"/>
                      <a:gd name="T1" fmla="*/ 0 h 131"/>
                      <a:gd name="T2" fmla="*/ 2147483646 w 27"/>
                      <a:gd name="T3" fmla="*/ 2147483646 h 131"/>
                      <a:gd name="T4" fmla="*/ 2147483646 w 27"/>
                      <a:gd name="T5" fmla="*/ 2147483646 h 131"/>
                      <a:gd name="T6" fmla="*/ 2147483646 w 27"/>
                      <a:gd name="T7" fmla="*/ 2147483646 h 131"/>
                      <a:gd name="T8" fmla="*/ 2147483646 w 27"/>
                      <a:gd name="T9" fmla="*/ 2147483646 h 131"/>
                      <a:gd name="T10" fmla="*/ 2147483646 w 27"/>
                      <a:gd name="T11" fmla="*/ 2147483646 h 131"/>
                      <a:gd name="T12" fmla="*/ 2147483646 w 27"/>
                      <a:gd name="T13" fmla="*/ 2147483646 h 131"/>
                      <a:gd name="T14" fmla="*/ 2147483646 w 27"/>
                      <a:gd name="T15" fmla="*/ 2147483646 h 131"/>
                      <a:gd name="T16" fmla="*/ 2147483646 w 27"/>
                      <a:gd name="T17" fmla="*/ 2147483646 h 131"/>
                      <a:gd name="T18" fmla="*/ 2147483646 w 27"/>
                      <a:gd name="T19" fmla="*/ 2147483646 h 131"/>
                      <a:gd name="T20" fmla="*/ 2147483646 w 27"/>
                      <a:gd name="T21" fmla="*/ 2147483646 h 131"/>
                      <a:gd name="T22" fmla="*/ 2147483646 w 27"/>
                      <a:gd name="T23" fmla="*/ 2147483646 h 131"/>
                      <a:gd name="T24" fmla="*/ 2147483646 w 27"/>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7" h="131">
                        <a:moveTo>
                          <a:pt x="8" y="0"/>
                        </a:moveTo>
                        <a:cubicBezTo>
                          <a:pt x="8" y="0"/>
                          <a:pt x="0" y="4"/>
                          <a:pt x="3" y="9"/>
                        </a:cubicBezTo>
                        <a:cubicBezTo>
                          <a:pt x="6" y="14"/>
                          <a:pt x="7" y="18"/>
                          <a:pt x="7" y="25"/>
                        </a:cubicBezTo>
                        <a:cubicBezTo>
                          <a:pt x="7" y="32"/>
                          <a:pt x="10" y="56"/>
                          <a:pt x="10" y="65"/>
                        </a:cubicBezTo>
                        <a:cubicBezTo>
                          <a:pt x="9" y="73"/>
                          <a:pt x="11" y="117"/>
                          <a:pt x="12" y="119"/>
                        </a:cubicBezTo>
                        <a:cubicBezTo>
                          <a:pt x="13" y="121"/>
                          <a:pt x="22" y="131"/>
                          <a:pt x="22" y="131"/>
                        </a:cubicBezTo>
                        <a:cubicBezTo>
                          <a:pt x="22" y="131"/>
                          <a:pt x="26" y="118"/>
                          <a:pt x="27" y="116"/>
                        </a:cubicBezTo>
                        <a:cubicBezTo>
                          <a:pt x="27" y="113"/>
                          <a:pt x="26" y="74"/>
                          <a:pt x="25" y="66"/>
                        </a:cubicBezTo>
                        <a:cubicBezTo>
                          <a:pt x="23" y="59"/>
                          <a:pt x="22" y="45"/>
                          <a:pt x="21" y="42"/>
                        </a:cubicBezTo>
                        <a:cubicBezTo>
                          <a:pt x="21" y="39"/>
                          <a:pt x="18" y="34"/>
                          <a:pt x="17" y="29"/>
                        </a:cubicBezTo>
                        <a:cubicBezTo>
                          <a:pt x="17" y="25"/>
                          <a:pt x="16" y="22"/>
                          <a:pt x="15" y="20"/>
                        </a:cubicBezTo>
                        <a:cubicBezTo>
                          <a:pt x="14" y="18"/>
                          <a:pt x="12" y="15"/>
                          <a:pt x="12" y="13"/>
                        </a:cubicBezTo>
                        <a:cubicBezTo>
                          <a:pt x="12" y="11"/>
                          <a:pt x="16" y="1"/>
                          <a:pt x="8" y="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43"/>
                  <p:cNvSpPr/>
                  <p:nvPr/>
                </p:nvSpPr>
                <p:spPr bwMode="auto">
                  <a:xfrm>
                    <a:off x="1231900" y="3186113"/>
                    <a:ext cx="41275" cy="49212"/>
                  </a:xfrm>
                  <a:custGeom>
                    <a:avLst/>
                    <a:gdLst>
                      <a:gd name="T0" fmla="*/ 2147483646 w 11"/>
                      <a:gd name="T1" fmla="*/ 0 h 13"/>
                      <a:gd name="T2" fmla="*/ 2147483646 w 11"/>
                      <a:gd name="T3" fmla="*/ 0 h 13"/>
                      <a:gd name="T4" fmla="*/ 2147483646 w 11"/>
                      <a:gd name="T5" fmla="*/ 2147483646 h 13"/>
                      <a:gd name="T6" fmla="*/ 2147483646 w 11"/>
                      <a:gd name="T7" fmla="*/ 2147483646 h 13"/>
                      <a:gd name="T8" fmla="*/ 2147483646 w 11"/>
                      <a:gd name="T9" fmla="*/ 2147483646 h 13"/>
                      <a:gd name="T10" fmla="*/ 2147483646 w 11"/>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 h="13">
                        <a:moveTo>
                          <a:pt x="9" y="0"/>
                        </a:moveTo>
                        <a:cubicBezTo>
                          <a:pt x="11" y="0"/>
                          <a:pt x="11" y="0"/>
                          <a:pt x="11" y="0"/>
                        </a:cubicBezTo>
                        <a:cubicBezTo>
                          <a:pt x="11" y="0"/>
                          <a:pt x="7" y="7"/>
                          <a:pt x="6" y="8"/>
                        </a:cubicBezTo>
                        <a:cubicBezTo>
                          <a:pt x="5" y="10"/>
                          <a:pt x="5" y="11"/>
                          <a:pt x="4" y="12"/>
                        </a:cubicBezTo>
                        <a:cubicBezTo>
                          <a:pt x="2" y="13"/>
                          <a:pt x="0" y="13"/>
                          <a:pt x="1" y="12"/>
                        </a:cubicBezTo>
                        <a:cubicBezTo>
                          <a:pt x="3" y="11"/>
                          <a:pt x="9" y="1"/>
                          <a:pt x="9" y="0"/>
                        </a:cubicBez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27667" name="组合 5"/>
              <p:cNvGrpSpPr/>
              <p:nvPr/>
            </p:nvGrpSpPr>
            <p:grpSpPr bwMode="auto">
              <a:xfrm>
                <a:off x="3672020" y="3763138"/>
                <a:ext cx="539128" cy="631534"/>
                <a:chOff x="3005138" y="1592263"/>
                <a:chExt cx="3130551" cy="3667126"/>
              </a:xfrm>
            </p:grpSpPr>
            <p:sp>
              <p:nvSpPr>
                <p:cNvPr id="26" name="Freeform 6"/>
                <p:cNvSpPr>
                  <a:spLocks noEditPoints="1"/>
                </p:cNvSpPr>
                <p:nvPr/>
              </p:nvSpPr>
              <p:spPr bwMode="auto">
                <a:xfrm>
                  <a:off x="3492144" y="4553364"/>
                  <a:ext cx="2647645" cy="706615"/>
                </a:xfrm>
                <a:custGeom>
                  <a:avLst/>
                  <a:gdLst>
                    <a:gd name="T0" fmla="*/ 703 w 704"/>
                    <a:gd name="T1" fmla="*/ 51 h 189"/>
                    <a:gd name="T2" fmla="*/ 673 w 704"/>
                    <a:gd name="T3" fmla="*/ 28 h 189"/>
                    <a:gd name="T4" fmla="*/ 581 w 704"/>
                    <a:gd name="T5" fmla="*/ 17 h 189"/>
                    <a:gd name="T6" fmla="*/ 612 w 704"/>
                    <a:gd name="T7" fmla="*/ 0 h 189"/>
                    <a:gd name="T8" fmla="*/ 492 w 704"/>
                    <a:gd name="T9" fmla="*/ 0 h 189"/>
                    <a:gd name="T10" fmla="*/ 465 w 704"/>
                    <a:gd name="T11" fmla="*/ 2 h 189"/>
                    <a:gd name="T12" fmla="*/ 438 w 704"/>
                    <a:gd name="T13" fmla="*/ 17 h 189"/>
                    <a:gd name="T14" fmla="*/ 329 w 704"/>
                    <a:gd name="T15" fmla="*/ 24 h 189"/>
                    <a:gd name="T16" fmla="*/ 254 w 704"/>
                    <a:gd name="T17" fmla="*/ 33 h 189"/>
                    <a:gd name="T18" fmla="*/ 136 w 704"/>
                    <a:gd name="T19" fmla="*/ 66 h 189"/>
                    <a:gd name="T20" fmla="*/ 138 w 704"/>
                    <a:gd name="T21" fmla="*/ 95 h 189"/>
                    <a:gd name="T22" fmla="*/ 273 w 704"/>
                    <a:gd name="T23" fmla="*/ 109 h 189"/>
                    <a:gd name="T24" fmla="*/ 228 w 704"/>
                    <a:gd name="T25" fmla="*/ 134 h 189"/>
                    <a:gd name="T26" fmla="*/ 208 w 704"/>
                    <a:gd name="T27" fmla="*/ 129 h 189"/>
                    <a:gd name="T28" fmla="*/ 199 w 704"/>
                    <a:gd name="T29" fmla="*/ 115 h 189"/>
                    <a:gd name="T30" fmla="*/ 33 w 704"/>
                    <a:gd name="T31" fmla="*/ 124 h 189"/>
                    <a:gd name="T32" fmla="*/ 6 w 704"/>
                    <a:gd name="T33" fmla="*/ 127 h 189"/>
                    <a:gd name="T34" fmla="*/ 35 w 704"/>
                    <a:gd name="T35" fmla="*/ 155 h 189"/>
                    <a:gd name="T36" fmla="*/ 158 w 704"/>
                    <a:gd name="T37" fmla="*/ 169 h 189"/>
                    <a:gd name="T38" fmla="*/ 121 w 704"/>
                    <a:gd name="T39" fmla="*/ 189 h 189"/>
                    <a:gd name="T40" fmla="*/ 241 w 704"/>
                    <a:gd name="T41" fmla="*/ 189 h 189"/>
                    <a:gd name="T42" fmla="*/ 268 w 704"/>
                    <a:gd name="T43" fmla="*/ 186 h 189"/>
                    <a:gd name="T44" fmla="*/ 303 w 704"/>
                    <a:gd name="T45" fmla="*/ 167 h 189"/>
                    <a:gd name="T46" fmla="*/ 415 w 704"/>
                    <a:gd name="T47" fmla="*/ 159 h 189"/>
                    <a:gd name="T48" fmla="*/ 429 w 704"/>
                    <a:gd name="T49" fmla="*/ 158 h 189"/>
                    <a:gd name="T50" fmla="*/ 494 w 704"/>
                    <a:gd name="T51" fmla="*/ 150 h 189"/>
                    <a:gd name="T52" fmla="*/ 606 w 704"/>
                    <a:gd name="T53" fmla="*/ 119 h 189"/>
                    <a:gd name="T54" fmla="*/ 608 w 704"/>
                    <a:gd name="T55" fmla="*/ 88 h 189"/>
                    <a:gd name="T56" fmla="*/ 469 w 704"/>
                    <a:gd name="T57" fmla="*/ 73 h 189"/>
                    <a:gd name="T58" fmla="*/ 508 w 704"/>
                    <a:gd name="T59" fmla="*/ 52 h 189"/>
                    <a:gd name="T60" fmla="*/ 513 w 704"/>
                    <a:gd name="T61" fmla="*/ 54 h 189"/>
                    <a:gd name="T62" fmla="*/ 521 w 704"/>
                    <a:gd name="T63" fmla="*/ 65 h 189"/>
                    <a:gd name="T64" fmla="*/ 703 w 704"/>
                    <a:gd name="T65" fmla="*/ 51 h 189"/>
                    <a:gd name="T66" fmla="*/ 387 w 704"/>
                    <a:gd name="T67" fmla="*/ 47 h 189"/>
                    <a:gd name="T68" fmla="*/ 348 w 704"/>
                    <a:gd name="T69" fmla="*/ 68 h 189"/>
                    <a:gd name="T70" fmla="*/ 330 w 704"/>
                    <a:gd name="T71" fmla="*/ 65 h 189"/>
                    <a:gd name="T72" fmla="*/ 330 w 704"/>
                    <a:gd name="T73" fmla="*/ 57 h 189"/>
                    <a:gd name="T74" fmla="*/ 363 w 704"/>
                    <a:gd name="T75" fmla="*/ 48 h 189"/>
                    <a:gd name="T76" fmla="*/ 365 w 704"/>
                    <a:gd name="T77" fmla="*/ 48 h 189"/>
                    <a:gd name="T78" fmla="*/ 387 w 704"/>
                    <a:gd name="T79" fmla="*/ 47 h 189"/>
                    <a:gd name="T80" fmla="*/ 412 w 704"/>
                    <a:gd name="T81" fmla="*/ 118 h 189"/>
                    <a:gd name="T82" fmla="*/ 414 w 704"/>
                    <a:gd name="T83" fmla="*/ 126 h 189"/>
                    <a:gd name="T84" fmla="*/ 379 w 704"/>
                    <a:gd name="T85" fmla="*/ 135 h 189"/>
                    <a:gd name="T86" fmla="*/ 377 w 704"/>
                    <a:gd name="T87" fmla="*/ 135 h 189"/>
                    <a:gd name="T88" fmla="*/ 353 w 704"/>
                    <a:gd name="T89" fmla="*/ 136 h 189"/>
                    <a:gd name="T90" fmla="*/ 393 w 704"/>
                    <a:gd name="T91" fmla="*/ 114 h 189"/>
                    <a:gd name="T92" fmla="*/ 412 w 704"/>
                    <a:gd name="T93"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89">
                      <a:moveTo>
                        <a:pt x="703" y="51"/>
                      </a:moveTo>
                      <a:cubicBezTo>
                        <a:pt x="704" y="41"/>
                        <a:pt x="694" y="34"/>
                        <a:pt x="673" y="28"/>
                      </a:cubicBezTo>
                      <a:cubicBezTo>
                        <a:pt x="652" y="22"/>
                        <a:pt x="621" y="19"/>
                        <a:pt x="581" y="17"/>
                      </a:cubicBezTo>
                      <a:cubicBezTo>
                        <a:pt x="612" y="0"/>
                        <a:pt x="612" y="0"/>
                        <a:pt x="612" y="0"/>
                      </a:cubicBezTo>
                      <a:cubicBezTo>
                        <a:pt x="492" y="0"/>
                        <a:pt x="492" y="0"/>
                        <a:pt x="492" y="0"/>
                      </a:cubicBezTo>
                      <a:cubicBezTo>
                        <a:pt x="465" y="2"/>
                        <a:pt x="465" y="2"/>
                        <a:pt x="465" y="2"/>
                      </a:cubicBezTo>
                      <a:cubicBezTo>
                        <a:pt x="438" y="17"/>
                        <a:pt x="438" y="17"/>
                        <a:pt x="438" y="17"/>
                      </a:cubicBezTo>
                      <a:cubicBezTo>
                        <a:pt x="399" y="18"/>
                        <a:pt x="363" y="20"/>
                        <a:pt x="329" y="24"/>
                      </a:cubicBezTo>
                      <a:cubicBezTo>
                        <a:pt x="303" y="26"/>
                        <a:pt x="278" y="29"/>
                        <a:pt x="254" y="33"/>
                      </a:cubicBezTo>
                      <a:cubicBezTo>
                        <a:pt x="201" y="41"/>
                        <a:pt x="161" y="52"/>
                        <a:pt x="136" y="66"/>
                      </a:cubicBezTo>
                      <a:cubicBezTo>
                        <a:pt x="114" y="78"/>
                        <a:pt x="115" y="88"/>
                        <a:pt x="138" y="95"/>
                      </a:cubicBezTo>
                      <a:cubicBezTo>
                        <a:pt x="162" y="103"/>
                        <a:pt x="207" y="108"/>
                        <a:pt x="273" y="109"/>
                      </a:cubicBezTo>
                      <a:cubicBezTo>
                        <a:pt x="228" y="134"/>
                        <a:pt x="228" y="134"/>
                        <a:pt x="228" y="134"/>
                      </a:cubicBezTo>
                      <a:cubicBezTo>
                        <a:pt x="219" y="133"/>
                        <a:pt x="213" y="131"/>
                        <a:pt x="208" y="129"/>
                      </a:cubicBezTo>
                      <a:cubicBezTo>
                        <a:pt x="200" y="126"/>
                        <a:pt x="197" y="121"/>
                        <a:pt x="199" y="115"/>
                      </a:cubicBezTo>
                      <a:cubicBezTo>
                        <a:pt x="33" y="124"/>
                        <a:pt x="33" y="124"/>
                        <a:pt x="33" y="124"/>
                      </a:cubicBezTo>
                      <a:cubicBezTo>
                        <a:pt x="6" y="127"/>
                        <a:pt x="6" y="127"/>
                        <a:pt x="6" y="127"/>
                      </a:cubicBezTo>
                      <a:cubicBezTo>
                        <a:pt x="0" y="139"/>
                        <a:pt x="10" y="148"/>
                        <a:pt x="35" y="155"/>
                      </a:cubicBezTo>
                      <a:cubicBezTo>
                        <a:pt x="59" y="162"/>
                        <a:pt x="100" y="166"/>
                        <a:pt x="158" y="169"/>
                      </a:cubicBezTo>
                      <a:cubicBezTo>
                        <a:pt x="121" y="189"/>
                        <a:pt x="121" y="189"/>
                        <a:pt x="121" y="189"/>
                      </a:cubicBezTo>
                      <a:cubicBezTo>
                        <a:pt x="241" y="189"/>
                        <a:pt x="241" y="189"/>
                        <a:pt x="241" y="189"/>
                      </a:cubicBezTo>
                      <a:cubicBezTo>
                        <a:pt x="268" y="186"/>
                        <a:pt x="268" y="186"/>
                        <a:pt x="268" y="186"/>
                      </a:cubicBezTo>
                      <a:cubicBezTo>
                        <a:pt x="303" y="167"/>
                        <a:pt x="303" y="167"/>
                        <a:pt x="303" y="167"/>
                      </a:cubicBezTo>
                      <a:cubicBezTo>
                        <a:pt x="344" y="165"/>
                        <a:pt x="382" y="163"/>
                        <a:pt x="415" y="159"/>
                      </a:cubicBezTo>
                      <a:cubicBezTo>
                        <a:pt x="429" y="158"/>
                        <a:pt x="429" y="158"/>
                        <a:pt x="429" y="158"/>
                      </a:cubicBezTo>
                      <a:cubicBezTo>
                        <a:pt x="452" y="156"/>
                        <a:pt x="474" y="153"/>
                        <a:pt x="494" y="150"/>
                      </a:cubicBezTo>
                      <a:cubicBezTo>
                        <a:pt x="545" y="142"/>
                        <a:pt x="582" y="132"/>
                        <a:pt x="606" y="119"/>
                      </a:cubicBezTo>
                      <a:cubicBezTo>
                        <a:pt x="630" y="106"/>
                        <a:pt x="631" y="96"/>
                        <a:pt x="608" y="88"/>
                      </a:cubicBezTo>
                      <a:cubicBezTo>
                        <a:pt x="585" y="81"/>
                        <a:pt x="538" y="76"/>
                        <a:pt x="469" y="73"/>
                      </a:cubicBezTo>
                      <a:cubicBezTo>
                        <a:pt x="508" y="52"/>
                        <a:pt x="508" y="52"/>
                        <a:pt x="508" y="52"/>
                      </a:cubicBezTo>
                      <a:cubicBezTo>
                        <a:pt x="510" y="53"/>
                        <a:pt x="511" y="54"/>
                        <a:pt x="513" y="54"/>
                      </a:cubicBezTo>
                      <a:cubicBezTo>
                        <a:pt x="518" y="57"/>
                        <a:pt x="521" y="60"/>
                        <a:pt x="521" y="65"/>
                      </a:cubicBezTo>
                      <a:cubicBezTo>
                        <a:pt x="703" y="51"/>
                        <a:pt x="703" y="51"/>
                        <a:pt x="703" y="51"/>
                      </a:cubicBezTo>
                      <a:moveTo>
                        <a:pt x="387" y="47"/>
                      </a:moveTo>
                      <a:cubicBezTo>
                        <a:pt x="348" y="68"/>
                        <a:pt x="348" y="68"/>
                        <a:pt x="348" y="68"/>
                      </a:cubicBezTo>
                      <a:cubicBezTo>
                        <a:pt x="340" y="68"/>
                        <a:pt x="334" y="67"/>
                        <a:pt x="330" y="65"/>
                      </a:cubicBezTo>
                      <a:cubicBezTo>
                        <a:pt x="323" y="63"/>
                        <a:pt x="323" y="60"/>
                        <a:pt x="330" y="57"/>
                      </a:cubicBezTo>
                      <a:cubicBezTo>
                        <a:pt x="336" y="53"/>
                        <a:pt x="347" y="50"/>
                        <a:pt x="363" y="48"/>
                      </a:cubicBezTo>
                      <a:cubicBezTo>
                        <a:pt x="364" y="48"/>
                        <a:pt x="365" y="48"/>
                        <a:pt x="365" y="48"/>
                      </a:cubicBezTo>
                      <a:cubicBezTo>
                        <a:pt x="372" y="47"/>
                        <a:pt x="379" y="47"/>
                        <a:pt x="387" y="47"/>
                      </a:cubicBezTo>
                      <a:moveTo>
                        <a:pt x="412" y="118"/>
                      </a:moveTo>
                      <a:cubicBezTo>
                        <a:pt x="420" y="120"/>
                        <a:pt x="420" y="123"/>
                        <a:pt x="414" y="126"/>
                      </a:cubicBezTo>
                      <a:cubicBezTo>
                        <a:pt x="407" y="130"/>
                        <a:pt x="395" y="133"/>
                        <a:pt x="379" y="135"/>
                      </a:cubicBezTo>
                      <a:cubicBezTo>
                        <a:pt x="378" y="135"/>
                        <a:pt x="377" y="135"/>
                        <a:pt x="377" y="135"/>
                      </a:cubicBezTo>
                      <a:cubicBezTo>
                        <a:pt x="369" y="136"/>
                        <a:pt x="361" y="136"/>
                        <a:pt x="353" y="136"/>
                      </a:cubicBezTo>
                      <a:cubicBezTo>
                        <a:pt x="393" y="114"/>
                        <a:pt x="393" y="114"/>
                        <a:pt x="393" y="114"/>
                      </a:cubicBezTo>
                      <a:cubicBezTo>
                        <a:pt x="402" y="115"/>
                        <a:pt x="408" y="116"/>
                        <a:pt x="412" y="118"/>
                      </a:cubicBezTo>
                    </a:path>
                  </a:pathLst>
                </a:custGeom>
                <a:gradFill flip="none" rotWithShape="1">
                  <a:gsLst>
                    <a:gs pos="0">
                      <a:schemeClr val="bg1">
                        <a:lumMod val="65000"/>
                      </a:schemeClr>
                    </a:gs>
                    <a:gs pos="85000">
                      <a:schemeClr val="bg1">
                        <a:lumMod val="95000"/>
                        <a:alpha val="3600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7" name="Freeform 7"/>
                <p:cNvSpPr/>
                <p:nvPr/>
              </p:nvSpPr>
              <p:spPr bwMode="auto">
                <a:xfrm>
                  <a:off x="4040188" y="1592263"/>
                  <a:ext cx="1481138" cy="1038225"/>
                </a:xfrm>
                <a:custGeom>
                  <a:avLst/>
                  <a:gdLst>
                    <a:gd name="T0" fmla="*/ 308 w 395"/>
                    <a:gd name="T1" fmla="*/ 147 h 277"/>
                    <a:gd name="T2" fmla="*/ 172 w 395"/>
                    <a:gd name="T3" fmla="*/ 88 h 277"/>
                    <a:gd name="T4" fmla="*/ 172 w 395"/>
                    <a:gd name="T5" fmla="*/ 0 h 277"/>
                    <a:gd name="T6" fmla="*/ 27 w 395"/>
                    <a:gd name="T7" fmla="*/ 0 h 277"/>
                    <a:gd name="T8" fmla="*/ 0 w 395"/>
                    <a:gd name="T9" fmla="*/ 13 h 277"/>
                    <a:gd name="T10" fmla="*/ 145 w 395"/>
                    <a:gd name="T11" fmla="*/ 13 h 277"/>
                    <a:gd name="T12" fmla="*/ 145 w 395"/>
                    <a:gd name="T13" fmla="*/ 102 h 277"/>
                    <a:gd name="T14" fmla="*/ 281 w 395"/>
                    <a:gd name="T15" fmla="*/ 160 h 277"/>
                    <a:gd name="T16" fmla="*/ 367 w 395"/>
                    <a:gd name="T17" fmla="*/ 277 h 277"/>
                    <a:gd name="T18" fmla="*/ 395 w 395"/>
                    <a:gd name="T19" fmla="*/ 263 h 277"/>
                    <a:gd name="T20" fmla="*/ 308 w 395"/>
                    <a:gd name="T21" fmla="*/ 14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277">
                      <a:moveTo>
                        <a:pt x="308" y="147"/>
                      </a:moveTo>
                      <a:cubicBezTo>
                        <a:pt x="271" y="117"/>
                        <a:pt x="225" y="97"/>
                        <a:pt x="172" y="88"/>
                      </a:cubicBezTo>
                      <a:cubicBezTo>
                        <a:pt x="172" y="0"/>
                        <a:pt x="172" y="0"/>
                        <a:pt x="172" y="0"/>
                      </a:cubicBezTo>
                      <a:cubicBezTo>
                        <a:pt x="27" y="0"/>
                        <a:pt x="27" y="0"/>
                        <a:pt x="27" y="0"/>
                      </a:cubicBezTo>
                      <a:cubicBezTo>
                        <a:pt x="0" y="13"/>
                        <a:pt x="0" y="13"/>
                        <a:pt x="0" y="13"/>
                      </a:cubicBezTo>
                      <a:cubicBezTo>
                        <a:pt x="145" y="13"/>
                        <a:pt x="145" y="13"/>
                        <a:pt x="145" y="13"/>
                      </a:cubicBezTo>
                      <a:cubicBezTo>
                        <a:pt x="145" y="102"/>
                        <a:pt x="145" y="102"/>
                        <a:pt x="145" y="102"/>
                      </a:cubicBezTo>
                      <a:cubicBezTo>
                        <a:pt x="198" y="111"/>
                        <a:pt x="243" y="130"/>
                        <a:pt x="281" y="160"/>
                      </a:cubicBezTo>
                      <a:cubicBezTo>
                        <a:pt x="318" y="189"/>
                        <a:pt x="347" y="228"/>
                        <a:pt x="367" y="277"/>
                      </a:cubicBezTo>
                      <a:cubicBezTo>
                        <a:pt x="395" y="263"/>
                        <a:pt x="395" y="263"/>
                        <a:pt x="395" y="263"/>
                      </a:cubicBezTo>
                      <a:cubicBezTo>
                        <a:pt x="375" y="215"/>
                        <a:pt x="346" y="176"/>
                        <a:pt x="308" y="147"/>
                      </a:cubicBezTo>
                      <a:close/>
                    </a:path>
                  </a:pathLst>
                </a:custGeom>
                <a:gradFill flip="none" rotWithShape="1">
                  <a:gsLst>
                    <a:gs pos="100000">
                      <a:srgbClr val="53AA3C"/>
                    </a:gs>
                    <a:gs pos="70000">
                      <a:srgbClr val="19730F"/>
                    </a:gs>
                  </a:gsLst>
                  <a:path path="circle">
                    <a:fillToRect l="100000" t="100000"/>
                  </a:path>
                  <a:tileRect r="-100000" b="-100000"/>
                </a:gradFill>
                <a:ln>
                  <a:noFill/>
                </a:ln>
                <a:effectLst>
                  <a:outerShdw blurRad="50800" dist="38100" dir="8100000" algn="tr" rotWithShape="0">
                    <a:prstClr val="black">
                      <a:alpha val="4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27693" name="Freeform 8"/>
                <p:cNvSpPr>
                  <a:spLocks noEditPoints="1"/>
                </p:cNvSpPr>
                <p:nvPr/>
              </p:nvSpPr>
              <p:spPr bwMode="auto">
                <a:xfrm>
                  <a:off x="3005138" y="1639889"/>
                  <a:ext cx="2541589" cy="3619500"/>
                </a:xfrm>
                <a:custGeom>
                  <a:avLst/>
                  <a:gdLst>
                    <a:gd name="T0" fmla="*/ 2147483646 w 678"/>
                    <a:gd name="T1" fmla="*/ 2147483646 h 965"/>
                    <a:gd name="T2" fmla="*/ 2147483646 w 678"/>
                    <a:gd name="T3" fmla="*/ 2147483646 h 965"/>
                    <a:gd name="T4" fmla="*/ 2147483646 w 678"/>
                    <a:gd name="T5" fmla="*/ 2147483646 h 965"/>
                    <a:gd name="T6" fmla="*/ 2147483646 w 678"/>
                    <a:gd name="T7" fmla="*/ 0 h 965"/>
                    <a:gd name="T8" fmla="*/ 2147483646 w 678"/>
                    <a:gd name="T9" fmla="*/ 2147483646 h 965"/>
                    <a:gd name="T10" fmla="*/ 2147483646 w 678"/>
                    <a:gd name="T11" fmla="*/ 2147483646 h 965"/>
                    <a:gd name="T12" fmla="*/ 2147483646 w 678"/>
                    <a:gd name="T13" fmla="*/ 2147483646 h 965"/>
                    <a:gd name="T14" fmla="*/ 2147483646 w 678"/>
                    <a:gd name="T15" fmla="*/ 2147483646 h 965"/>
                    <a:gd name="T16" fmla="*/ 2147483646 w 678"/>
                    <a:gd name="T17" fmla="*/ 2147483646 h 965"/>
                    <a:gd name="T18" fmla="*/ 0 w 678"/>
                    <a:gd name="T19" fmla="*/ 2147483646 h 965"/>
                    <a:gd name="T20" fmla="*/ 2147483646 w 678"/>
                    <a:gd name="T21" fmla="*/ 2147483646 h 965"/>
                    <a:gd name="T22" fmla="*/ 2147483646 w 678"/>
                    <a:gd name="T23" fmla="*/ 2147483646 h 965"/>
                    <a:gd name="T24" fmla="*/ 2147483646 w 678"/>
                    <a:gd name="T25" fmla="*/ 2147483646 h 965"/>
                    <a:gd name="T26" fmla="*/ 2147483646 w 678"/>
                    <a:gd name="T27" fmla="*/ 2147483646 h 965"/>
                    <a:gd name="T28" fmla="*/ 2147483646 w 678"/>
                    <a:gd name="T29" fmla="*/ 2147483646 h 965"/>
                    <a:gd name="T30" fmla="*/ 2147483646 w 678"/>
                    <a:gd name="T31" fmla="*/ 2147483646 h 965"/>
                    <a:gd name="T32" fmla="*/ 2147483646 w 678"/>
                    <a:gd name="T33" fmla="*/ 2147483646 h 965"/>
                    <a:gd name="T34" fmla="*/ 2147483646 w 678"/>
                    <a:gd name="T35" fmla="*/ 2147483646 h 965"/>
                    <a:gd name="T36" fmla="*/ 2147483646 w 678"/>
                    <a:gd name="T37" fmla="*/ 2147483646 h 965"/>
                    <a:gd name="T38" fmla="*/ 2147483646 w 678"/>
                    <a:gd name="T39" fmla="*/ 2147483646 h 965"/>
                    <a:gd name="T40" fmla="*/ 2147483646 w 678"/>
                    <a:gd name="T41" fmla="*/ 2147483646 h 965"/>
                    <a:gd name="T42" fmla="*/ 2147483646 w 678"/>
                    <a:gd name="T43" fmla="*/ 2147483646 h 965"/>
                    <a:gd name="T44" fmla="*/ 2147483646 w 678"/>
                    <a:gd name="T45" fmla="*/ 2147483646 h 965"/>
                    <a:gd name="T46" fmla="*/ 2147483646 w 678"/>
                    <a:gd name="T47" fmla="*/ 2147483646 h 965"/>
                    <a:gd name="T48" fmla="*/ 2147483646 w 678"/>
                    <a:gd name="T49" fmla="*/ 2147483646 h 965"/>
                    <a:gd name="T50" fmla="*/ 2147483646 w 678"/>
                    <a:gd name="T51" fmla="*/ 2147483646 h 965"/>
                    <a:gd name="T52" fmla="*/ 2147483646 w 678"/>
                    <a:gd name="T53" fmla="*/ 2147483646 h 965"/>
                    <a:gd name="T54" fmla="*/ 2147483646 w 678"/>
                    <a:gd name="T55" fmla="*/ 2147483646 h 965"/>
                    <a:gd name="T56" fmla="*/ 2147483646 w 678"/>
                    <a:gd name="T57" fmla="*/ 2147483646 h 965"/>
                    <a:gd name="T58" fmla="*/ 2147483646 w 678"/>
                    <a:gd name="T59" fmla="*/ 2147483646 h 965"/>
                    <a:gd name="T60" fmla="*/ 2147483646 w 678"/>
                    <a:gd name="T61" fmla="*/ 2147483646 h 965"/>
                    <a:gd name="T62" fmla="*/ 2147483646 w 678"/>
                    <a:gd name="T63" fmla="*/ 2147483646 h 965"/>
                    <a:gd name="T64" fmla="*/ 2147483646 w 678"/>
                    <a:gd name="T65" fmla="*/ 2147483646 h 965"/>
                    <a:gd name="T66" fmla="*/ 2147483646 w 678"/>
                    <a:gd name="T67" fmla="*/ 2147483646 h 965"/>
                    <a:gd name="T68" fmla="*/ 2147483646 w 678"/>
                    <a:gd name="T69" fmla="*/ 2147483646 h 965"/>
                    <a:gd name="T70" fmla="*/ 2147483646 w 678"/>
                    <a:gd name="T71" fmla="*/ 2147483646 h 965"/>
                    <a:gd name="T72" fmla="*/ 2147483646 w 678"/>
                    <a:gd name="T73" fmla="*/ 2147483646 h 965"/>
                    <a:gd name="T74" fmla="*/ 2147483646 w 678"/>
                    <a:gd name="T75" fmla="*/ 2147483646 h 965"/>
                    <a:gd name="T76" fmla="*/ 2147483646 w 678"/>
                    <a:gd name="T77" fmla="*/ 2147483646 h 965"/>
                    <a:gd name="T78" fmla="*/ 2147483646 w 678"/>
                    <a:gd name="T79" fmla="*/ 2147483646 h 965"/>
                    <a:gd name="T80" fmla="*/ 2147483646 w 678"/>
                    <a:gd name="T81" fmla="*/ 2147483646 h 965"/>
                    <a:gd name="T82" fmla="*/ 2147483646 w 678"/>
                    <a:gd name="T83" fmla="*/ 2147483646 h 965"/>
                    <a:gd name="T84" fmla="*/ 2147483646 w 678"/>
                    <a:gd name="T85" fmla="*/ 2147483646 h 96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78" h="965">
                      <a:moveTo>
                        <a:pt x="439" y="259"/>
                      </a:moveTo>
                      <a:cubicBezTo>
                        <a:pt x="443" y="262"/>
                        <a:pt x="446" y="265"/>
                        <a:pt x="449" y="269"/>
                      </a:cubicBezTo>
                      <a:cubicBezTo>
                        <a:pt x="461" y="282"/>
                        <a:pt x="472" y="300"/>
                        <a:pt x="483" y="324"/>
                      </a:cubicBezTo>
                      <a:cubicBezTo>
                        <a:pt x="643" y="264"/>
                        <a:pt x="643" y="264"/>
                        <a:pt x="643" y="264"/>
                      </a:cubicBezTo>
                      <a:cubicBezTo>
                        <a:pt x="623" y="215"/>
                        <a:pt x="594" y="176"/>
                        <a:pt x="557" y="147"/>
                      </a:cubicBezTo>
                      <a:cubicBezTo>
                        <a:pt x="519" y="117"/>
                        <a:pt x="474" y="98"/>
                        <a:pt x="421" y="89"/>
                      </a:cubicBezTo>
                      <a:cubicBezTo>
                        <a:pt x="421" y="0"/>
                        <a:pt x="421" y="0"/>
                        <a:pt x="421" y="0"/>
                      </a:cubicBezTo>
                      <a:cubicBezTo>
                        <a:pt x="276" y="0"/>
                        <a:pt x="276" y="0"/>
                        <a:pt x="276" y="0"/>
                      </a:cubicBezTo>
                      <a:cubicBezTo>
                        <a:pt x="276" y="75"/>
                        <a:pt x="276" y="75"/>
                        <a:pt x="276" y="75"/>
                      </a:cubicBezTo>
                      <a:cubicBezTo>
                        <a:pt x="276" y="86"/>
                        <a:pt x="276" y="86"/>
                        <a:pt x="276" y="86"/>
                      </a:cubicBezTo>
                      <a:cubicBezTo>
                        <a:pt x="232" y="88"/>
                        <a:pt x="193" y="96"/>
                        <a:pt x="160" y="111"/>
                      </a:cubicBezTo>
                      <a:cubicBezTo>
                        <a:pt x="133" y="122"/>
                        <a:pt x="109" y="138"/>
                        <a:pt x="89" y="157"/>
                      </a:cubicBezTo>
                      <a:cubicBezTo>
                        <a:pt x="43" y="200"/>
                        <a:pt x="20" y="257"/>
                        <a:pt x="20" y="328"/>
                      </a:cubicBezTo>
                      <a:cubicBezTo>
                        <a:pt x="20" y="390"/>
                        <a:pt x="43" y="441"/>
                        <a:pt x="89" y="481"/>
                      </a:cubicBezTo>
                      <a:cubicBezTo>
                        <a:pt x="135" y="521"/>
                        <a:pt x="199" y="545"/>
                        <a:pt x="283" y="555"/>
                      </a:cubicBezTo>
                      <a:cubicBezTo>
                        <a:pt x="283" y="680"/>
                        <a:pt x="283" y="680"/>
                        <a:pt x="283" y="680"/>
                      </a:cubicBezTo>
                      <a:cubicBezTo>
                        <a:pt x="283" y="701"/>
                        <a:pt x="283" y="701"/>
                        <a:pt x="283" y="701"/>
                      </a:cubicBezTo>
                      <a:cubicBezTo>
                        <a:pt x="259" y="698"/>
                        <a:pt x="238" y="687"/>
                        <a:pt x="221" y="669"/>
                      </a:cubicBezTo>
                      <a:cubicBezTo>
                        <a:pt x="203" y="652"/>
                        <a:pt x="189" y="628"/>
                        <a:pt x="180" y="599"/>
                      </a:cubicBezTo>
                      <a:cubicBezTo>
                        <a:pt x="0" y="646"/>
                        <a:pt x="0" y="646"/>
                        <a:pt x="0" y="646"/>
                      </a:cubicBezTo>
                      <a:cubicBezTo>
                        <a:pt x="20" y="708"/>
                        <a:pt x="53" y="756"/>
                        <a:pt x="97" y="791"/>
                      </a:cubicBezTo>
                      <a:cubicBezTo>
                        <a:pt x="142" y="825"/>
                        <a:pt x="201" y="848"/>
                        <a:pt x="276" y="861"/>
                      </a:cubicBezTo>
                      <a:cubicBezTo>
                        <a:pt x="276" y="965"/>
                        <a:pt x="276" y="965"/>
                        <a:pt x="276" y="965"/>
                      </a:cubicBezTo>
                      <a:cubicBezTo>
                        <a:pt x="421" y="965"/>
                        <a:pt x="421" y="965"/>
                        <a:pt x="421" y="965"/>
                      </a:cubicBezTo>
                      <a:cubicBezTo>
                        <a:pt x="421" y="858"/>
                        <a:pt x="421" y="858"/>
                        <a:pt x="421" y="858"/>
                      </a:cubicBezTo>
                      <a:cubicBezTo>
                        <a:pt x="430" y="856"/>
                        <a:pt x="439" y="855"/>
                        <a:pt x="448" y="853"/>
                      </a:cubicBezTo>
                      <a:cubicBezTo>
                        <a:pt x="494" y="844"/>
                        <a:pt x="533" y="830"/>
                        <a:pt x="566" y="812"/>
                      </a:cubicBezTo>
                      <a:cubicBezTo>
                        <a:pt x="583" y="802"/>
                        <a:pt x="599" y="790"/>
                        <a:pt x="613" y="778"/>
                      </a:cubicBezTo>
                      <a:cubicBezTo>
                        <a:pt x="656" y="737"/>
                        <a:pt x="678" y="683"/>
                        <a:pt x="678" y="616"/>
                      </a:cubicBezTo>
                      <a:cubicBezTo>
                        <a:pt x="678" y="549"/>
                        <a:pt x="656" y="496"/>
                        <a:pt x="612" y="457"/>
                      </a:cubicBezTo>
                      <a:cubicBezTo>
                        <a:pt x="567" y="418"/>
                        <a:pt x="500" y="393"/>
                        <a:pt x="411" y="382"/>
                      </a:cubicBezTo>
                      <a:cubicBezTo>
                        <a:pt x="411" y="243"/>
                        <a:pt x="411" y="243"/>
                        <a:pt x="411" y="243"/>
                      </a:cubicBezTo>
                      <a:cubicBezTo>
                        <a:pt x="421" y="246"/>
                        <a:pt x="430" y="251"/>
                        <a:pt x="439" y="259"/>
                      </a:cubicBezTo>
                      <a:moveTo>
                        <a:pt x="553" y="153"/>
                      </a:moveTo>
                      <a:cubicBezTo>
                        <a:pt x="553" y="153"/>
                        <a:pt x="553" y="153"/>
                        <a:pt x="553" y="153"/>
                      </a:cubicBezTo>
                      <a:cubicBezTo>
                        <a:pt x="587" y="180"/>
                        <a:pt x="614" y="215"/>
                        <a:pt x="634" y="260"/>
                      </a:cubicBezTo>
                      <a:cubicBezTo>
                        <a:pt x="487" y="315"/>
                        <a:pt x="487" y="315"/>
                        <a:pt x="487" y="315"/>
                      </a:cubicBezTo>
                      <a:cubicBezTo>
                        <a:pt x="476" y="293"/>
                        <a:pt x="466" y="277"/>
                        <a:pt x="455" y="265"/>
                      </a:cubicBezTo>
                      <a:cubicBezTo>
                        <a:pt x="455" y="265"/>
                        <a:pt x="455" y="265"/>
                        <a:pt x="455" y="265"/>
                      </a:cubicBezTo>
                      <a:cubicBezTo>
                        <a:pt x="451" y="260"/>
                        <a:pt x="447" y="257"/>
                        <a:pt x="443" y="253"/>
                      </a:cubicBezTo>
                      <a:cubicBezTo>
                        <a:pt x="434" y="246"/>
                        <a:pt x="424" y="240"/>
                        <a:pt x="414" y="236"/>
                      </a:cubicBezTo>
                      <a:cubicBezTo>
                        <a:pt x="412" y="236"/>
                        <a:pt x="411" y="236"/>
                        <a:pt x="409" y="236"/>
                      </a:cubicBezTo>
                      <a:cubicBezTo>
                        <a:pt x="408" y="237"/>
                        <a:pt x="407" y="238"/>
                        <a:pt x="406" y="239"/>
                      </a:cubicBezTo>
                      <a:cubicBezTo>
                        <a:pt x="405" y="240"/>
                        <a:pt x="405" y="241"/>
                        <a:pt x="405" y="243"/>
                      </a:cubicBezTo>
                      <a:cubicBezTo>
                        <a:pt x="405" y="382"/>
                        <a:pt x="405" y="382"/>
                        <a:pt x="405" y="382"/>
                      </a:cubicBezTo>
                      <a:cubicBezTo>
                        <a:pt x="405" y="383"/>
                        <a:pt x="405" y="385"/>
                        <a:pt x="406" y="386"/>
                      </a:cubicBezTo>
                      <a:cubicBezTo>
                        <a:pt x="407" y="387"/>
                        <a:pt x="409" y="388"/>
                        <a:pt x="411" y="388"/>
                      </a:cubicBezTo>
                      <a:cubicBezTo>
                        <a:pt x="498" y="400"/>
                        <a:pt x="563" y="424"/>
                        <a:pt x="607" y="462"/>
                      </a:cubicBezTo>
                      <a:cubicBezTo>
                        <a:pt x="608" y="462"/>
                        <a:pt x="608" y="462"/>
                        <a:pt x="608" y="462"/>
                      </a:cubicBezTo>
                      <a:cubicBezTo>
                        <a:pt x="650" y="500"/>
                        <a:pt x="671" y="551"/>
                        <a:pt x="671" y="616"/>
                      </a:cubicBezTo>
                      <a:cubicBezTo>
                        <a:pt x="671" y="681"/>
                        <a:pt x="650" y="733"/>
                        <a:pt x="608" y="773"/>
                      </a:cubicBezTo>
                      <a:cubicBezTo>
                        <a:pt x="595" y="785"/>
                        <a:pt x="579" y="796"/>
                        <a:pt x="562" y="806"/>
                      </a:cubicBezTo>
                      <a:cubicBezTo>
                        <a:pt x="530" y="824"/>
                        <a:pt x="492" y="837"/>
                        <a:pt x="447" y="846"/>
                      </a:cubicBezTo>
                      <a:cubicBezTo>
                        <a:pt x="438" y="848"/>
                        <a:pt x="429" y="850"/>
                        <a:pt x="420" y="851"/>
                      </a:cubicBezTo>
                      <a:cubicBezTo>
                        <a:pt x="418" y="851"/>
                        <a:pt x="416" y="852"/>
                        <a:pt x="415" y="853"/>
                      </a:cubicBezTo>
                      <a:cubicBezTo>
                        <a:pt x="414" y="854"/>
                        <a:pt x="414" y="856"/>
                        <a:pt x="414" y="858"/>
                      </a:cubicBezTo>
                      <a:cubicBezTo>
                        <a:pt x="414" y="958"/>
                        <a:pt x="414" y="958"/>
                        <a:pt x="414" y="958"/>
                      </a:cubicBezTo>
                      <a:cubicBezTo>
                        <a:pt x="283" y="958"/>
                        <a:pt x="283" y="958"/>
                        <a:pt x="283" y="958"/>
                      </a:cubicBezTo>
                      <a:cubicBezTo>
                        <a:pt x="283" y="861"/>
                        <a:pt x="283" y="861"/>
                        <a:pt x="283" y="861"/>
                      </a:cubicBezTo>
                      <a:cubicBezTo>
                        <a:pt x="283" y="859"/>
                        <a:pt x="282" y="857"/>
                        <a:pt x="281" y="856"/>
                      </a:cubicBezTo>
                      <a:cubicBezTo>
                        <a:pt x="280" y="855"/>
                        <a:pt x="279" y="854"/>
                        <a:pt x="277" y="854"/>
                      </a:cubicBezTo>
                      <a:cubicBezTo>
                        <a:pt x="204" y="842"/>
                        <a:pt x="145" y="819"/>
                        <a:pt x="102" y="785"/>
                      </a:cubicBezTo>
                      <a:cubicBezTo>
                        <a:pt x="60" y="753"/>
                        <a:pt x="29" y="708"/>
                        <a:pt x="9" y="651"/>
                      </a:cubicBezTo>
                      <a:cubicBezTo>
                        <a:pt x="175" y="607"/>
                        <a:pt x="175" y="607"/>
                        <a:pt x="175" y="607"/>
                      </a:cubicBezTo>
                      <a:cubicBezTo>
                        <a:pt x="185" y="635"/>
                        <a:pt x="199" y="657"/>
                        <a:pt x="216" y="674"/>
                      </a:cubicBezTo>
                      <a:cubicBezTo>
                        <a:pt x="235" y="693"/>
                        <a:pt x="257" y="704"/>
                        <a:pt x="282" y="708"/>
                      </a:cubicBezTo>
                      <a:cubicBezTo>
                        <a:pt x="283" y="708"/>
                        <a:pt x="285" y="708"/>
                        <a:pt x="286" y="708"/>
                      </a:cubicBezTo>
                      <a:cubicBezTo>
                        <a:pt x="287" y="707"/>
                        <a:pt x="288" y="706"/>
                        <a:pt x="289" y="705"/>
                      </a:cubicBezTo>
                      <a:cubicBezTo>
                        <a:pt x="289" y="704"/>
                        <a:pt x="290" y="703"/>
                        <a:pt x="290" y="701"/>
                      </a:cubicBezTo>
                      <a:cubicBezTo>
                        <a:pt x="290" y="555"/>
                        <a:pt x="290" y="555"/>
                        <a:pt x="290" y="555"/>
                      </a:cubicBezTo>
                      <a:cubicBezTo>
                        <a:pt x="290" y="553"/>
                        <a:pt x="289" y="551"/>
                        <a:pt x="288" y="550"/>
                      </a:cubicBezTo>
                      <a:cubicBezTo>
                        <a:pt x="287" y="549"/>
                        <a:pt x="285" y="548"/>
                        <a:pt x="284" y="548"/>
                      </a:cubicBezTo>
                      <a:cubicBezTo>
                        <a:pt x="202" y="538"/>
                        <a:pt x="138" y="515"/>
                        <a:pt x="94" y="476"/>
                      </a:cubicBezTo>
                      <a:cubicBezTo>
                        <a:pt x="94" y="476"/>
                        <a:pt x="94" y="476"/>
                        <a:pt x="94" y="476"/>
                      </a:cubicBezTo>
                      <a:cubicBezTo>
                        <a:pt x="50" y="438"/>
                        <a:pt x="27" y="388"/>
                        <a:pt x="27" y="328"/>
                      </a:cubicBezTo>
                      <a:cubicBezTo>
                        <a:pt x="27" y="259"/>
                        <a:pt x="50" y="203"/>
                        <a:pt x="94" y="162"/>
                      </a:cubicBezTo>
                      <a:cubicBezTo>
                        <a:pt x="94" y="162"/>
                        <a:pt x="94" y="162"/>
                        <a:pt x="94" y="162"/>
                      </a:cubicBezTo>
                      <a:cubicBezTo>
                        <a:pt x="114" y="143"/>
                        <a:pt x="136" y="128"/>
                        <a:pt x="162" y="117"/>
                      </a:cubicBezTo>
                      <a:cubicBezTo>
                        <a:pt x="195" y="103"/>
                        <a:pt x="233" y="95"/>
                        <a:pt x="276" y="93"/>
                      </a:cubicBezTo>
                      <a:cubicBezTo>
                        <a:pt x="278" y="93"/>
                        <a:pt x="280" y="92"/>
                        <a:pt x="281" y="91"/>
                      </a:cubicBezTo>
                      <a:cubicBezTo>
                        <a:pt x="282" y="89"/>
                        <a:pt x="283" y="88"/>
                        <a:pt x="283" y="86"/>
                      </a:cubicBezTo>
                      <a:cubicBezTo>
                        <a:pt x="283" y="7"/>
                        <a:pt x="283" y="7"/>
                        <a:pt x="283" y="7"/>
                      </a:cubicBezTo>
                      <a:cubicBezTo>
                        <a:pt x="414" y="7"/>
                        <a:pt x="414" y="7"/>
                        <a:pt x="414" y="7"/>
                      </a:cubicBezTo>
                      <a:cubicBezTo>
                        <a:pt x="414" y="89"/>
                        <a:pt x="414" y="89"/>
                        <a:pt x="414" y="89"/>
                      </a:cubicBezTo>
                      <a:cubicBezTo>
                        <a:pt x="414" y="91"/>
                        <a:pt x="414" y="92"/>
                        <a:pt x="415" y="93"/>
                      </a:cubicBezTo>
                      <a:cubicBezTo>
                        <a:pt x="416" y="95"/>
                        <a:pt x="418" y="95"/>
                        <a:pt x="419" y="96"/>
                      </a:cubicBezTo>
                      <a:cubicBezTo>
                        <a:pt x="471" y="104"/>
                        <a:pt x="516" y="123"/>
                        <a:pt x="553" y="153"/>
                      </a:cubicBezTo>
                    </a:path>
                  </a:pathLst>
                </a:custGeom>
                <a:gradFill rotWithShape="0">
                  <a:gsLst>
                    <a:gs pos="0">
                      <a:srgbClr val="5DB343"/>
                    </a:gs>
                    <a:gs pos="8000">
                      <a:srgbClr val="5DB343"/>
                    </a:gs>
                    <a:gs pos="100000">
                      <a:srgbClr val="5DB343"/>
                    </a:gs>
                  </a:gsLst>
                  <a:lin ang="1080000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694" name="Freeform 9"/>
                <p:cNvSpPr>
                  <a:spLocks noEditPoints="1"/>
                </p:cNvSpPr>
                <p:nvPr/>
              </p:nvSpPr>
              <p:spPr bwMode="auto">
                <a:xfrm>
                  <a:off x="3038476" y="1666876"/>
                  <a:ext cx="2482850" cy="3565525"/>
                </a:xfrm>
                <a:custGeom>
                  <a:avLst/>
                  <a:gdLst>
                    <a:gd name="T0" fmla="*/ 2147483646 w 662"/>
                    <a:gd name="T1" fmla="*/ 2147483646 h 951"/>
                    <a:gd name="T2" fmla="*/ 2147483646 w 662"/>
                    <a:gd name="T3" fmla="*/ 2147483646 h 951"/>
                    <a:gd name="T4" fmla="*/ 2147483646 w 662"/>
                    <a:gd name="T5" fmla="*/ 0 h 951"/>
                    <a:gd name="T6" fmla="*/ 2147483646 w 662"/>
                    <a:gd name="T7" fmla="*/ 2147483646 h 951"/>
                    <a:gd name="T8" fmla="*/ 2147483646 w 662"/>
                    <a:gd name="T9" fmla="*/ 2147483646 h 951"/>
                    <a:gd name="T10" fmla="*/ 2147483646 w 662"/>
                    <a:gd name="T11" fmla="*/ 2147483646 h 951"/>
                    <a:gd name="T12" fmla="*/ 2147483646 w 662"/>
                    <a:gd name="T13" fmla="*/ 2147483646 h 951"/>
                    <a:gd name="T14" fmla="*/ 2147483646 w 662"/>
                    <a:gd name="T15" fmla="*/ 2147483646 h 951"/>
                    <a:gd name="T16" fmla="*/ 2147483646 w 662"/>
                    <a:gd name="T17" fmla="*/ 2147483646 h 951"/>
                    <a:gd name="T18" fmla="*/ 2147483646 w 662"/>
                    <a:gd name="T19" fmla="*/ 2147483646 h 951"/>
                    <a:gd name="T20" fmla="*/ 2147483646 w 662"/>
                    <a:gd name="T21" fmla="*/ 2147483646 h 951"/>
                    <a:gd name="T22" fmla="*/ 2147483646 w 662"/>
                    <a:gd name="T23" fmla="*/ 2147483646 h 951"/>
                    <a:gd name="T24" fmla="*/ 0 w 662"/>
                    <a:gd name="T25" fmla="*/ 2147483646 h 951"/>
                    <a:gd name="T26" fmla="*/ 2147483646 w 662"/>
                    <a:gd name="T27" fmla="*/ 2147483646 h 951"/>
                    <a:gd name="T28" fmla="*/ 2147483646 w 662"/>
                    <a:gd name="T29" fmla="*/ 2147483646 h 951"/>
                    <a:gd name="T30" fmla="*/ 2147483646 w 662"/>
                    <a:gd name="T31" fmla="*/ 2147483646 h 951"/>
                    <a:gd name="T32" fmla="*/ 2147483646 w 662"/>
                    <a:gd name="T33" fmla="*/ 2147483646 h 951"/>
                    <a:gd name="T34" fmla="*/ 2147483646 w 662"/>
                    <a:gd name="T35" fmla="*/ 2147483646 h 951"/>
                    <a:gd name="T36" fmla="*/ 2147483646 w 662"/>
                    <a:gd name="T37" fmla="*/ 2147483646 h 951"/>
                    <a:gd name="T38" fmla="*/ 2147483646 w 662"/>
                    <a:gd name="T39" fmla="*/ 2147483646 h 951"/>
                    <a:gd name="T40" fmla="*/ 2147483646 w 662"/>
                    <a:gd name="T41" fmla="*/ 2147483646 h 951"/>
                    <a:gd name="T42" fmla="*/ 2147483646 w 662"/>
                    <a:gd name="T43" fmla="*/ 2147483646 h 951"/>
                    <a:gd name="T44" fmla="*/ 2147483646 w 662"/>
                    <a:gd name="T45" fmla="*/ 2147483646 h 951"/>
                    <a:gd name="T46" fmla="*/ 2147483646 w 662"/>
                    <a:gd name="T47" fmla="*/ 2147483646 h 951"/>
                    <a:gd name="T48" fmla="*/ 2147483646 w 662"/>
                    <a:gd name="T49" fmla="*/ 2147483646 h 951"/>
                    <a:gd name="T50" fmla="*/ 2147483646 w 662"/>
                    <a:gd name="T51" fmla="*/ 2147483646 h 951"/>
                    <a:gd name="T52" fmla="*/ 2147483646 w 662"/>
                    <a:gd name="T53" fmla="*/ 2147483646 h 951"/>
                    <a:gd name="T54" fmla="*/ 2147483646 w 662"/>
                    <a:gd name="T55" fmla="*/ 2147483646 h 951"/>
                    <a:gd name="T56" fmla="*/ 2147483646 w 662"/>
                    <a:gd name="T57" fmla="*/ 2147483646 h 951"/>
                    <a:gd name="T58" fmla="*/ 2147483646 w 662"/>
                    <a:gd name="T59" fmla="*/ 2147483646 h 951"/>
                    <a:gd name="T60" fmla="*/ 2147483646 w 662"/>
                    <a:gd name="T61" fmla="*/ 2147483646 h 951"/>
                    <a:gd name="T62" fmla="*/ 2147483646 w 662"/>
                    <a:gd name="T63" fmla="*/ 2147483646 h 951"/>
                    <a:gd name="T64" fmla="*/ 2147483646 w 662"/>
                    <a:gd name="T65" fmla="*/ 2147483646 h 951"/>
                    <a:gd name="T66" fmla="*/ 2147483646 w 662"/>
                    <a:gd name="T67" fmla="*/ 2147483646 h 951"/>
                    <a:gd name="T68" fmla="*/ 2147483646 w 662"/>
                    <a:gd name="T69" fmla="*/ 2147483646 h 951"/>
                    <a:gd name="T70" fmla="*/ 2147483646 w 662"/>
                    <a:gd name="T71" fmla="*/ 2147483646 h 951"/>
                    <a:gd name="T72" fmla="*/ 2147483646 w 662"/>
                    <a:gd name="T73" fmla="*/ 2147483646 h 951"/>
                    <a:gd name="T74" fmla="*/ 2147483646 w 662"/>
                    <a:gd name="T75" fmla="*/ 2147483646 h 951"/>
                    <a:gd name="T76" fmla="*/ 2147483646 w 662"/>
                    <a:gd name="T77" fmla="*/ 2147483646 h 951"/>
                    <a:gd name="T78" fmla="*/ 2147483646 w 662"/>
                    <a:gd name="T79" fmla="*/ 2147483646 h 951"/>
                    <a:gd name="T80" fmla="*/ 2147483646 w 662"/>
                    <a:gd name="T81" fmla="*/ 2147483646 h 9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62" h="951">
                      <a:moveTo>
                        <a:pt x="544" y="146"/>
                      </a:moveTo>
                      <a:cubicBezTo>
                        <a:pt x="544" y="146"/>
                        <a:pt x="544" y="146"/>
                        <a:pt x="544" y="146"/>
                      </a:cubicBezTo>
                      <a:cubicBezTo>
                        <a:pt x="507" y="116"/>
                        <a:pt x="462" y="97"/>
                        <a:pt x="410" y="89"/>
                      </a:cubicBezTo>
                      <a:cubicBezTo>
                        <a:pt x="409" y="88"/>
                        <a:pt x="407" y="88"/>
                        <a:pt x="406" y="86"/>
                      </a:cubicBezTo>
                      <a:cubicBezTo>
                        <a:pt x="405" y="85"/>
                        <a:pt x="405" y="84"/>
                        <a:pt x="405" y="82"/>
                      </a:cubicBezTo>
                      <a:cubicBezTo>
                        <a:pt x="405" y="0"/>
                        <a:pt x="405" y="0"/>
                        <a:pt x="405" y="0"/>
                      </a:cubicBezTo>
                      <a:cubicBezTo>
                        <a:pt x="274" y="0"/>
                        <a:pt x="274" y="0"/>
                        <a:pt x="274" y="0"/>
                      </a:cubicBezTo>
                      <a:cubicBezTo>
                        <a:pt x="274" y="79"/>
                        <a:pt x="274" y="79"/>
                        <a:pt x="274" y="79"/>
                      </a:cubicBezTo>
                      <a:cubicBezTo>
                        <a:pt x="274" y="81"/>
                        <a:pt x="273" y="82"/>
                        <a:pt x="272" y="84"/>
                      </a:cubicBezTo>
                      <a:cubicBezTo>
                        <a:pt x="271" y="85"/>
                        <a:pt x="269" y="86"/>
                        <a:pt x="267" y="86"/>
                      </a:cubicBezTo>
                      <a:cubicBezTo>
                        <a:pt x="224" y="88"/>
                        <a:pt x="186" y="96"/>
                        <a:pt x="153" y="110"/>
                      </a:cubicBezTo>
                      <a:cubicBezTo>
                        <a:pt x="127" y="121"/>
                        <a:pt x="105" y="136"/>
                        <a:pt x="85" y="155"/>
                      </a:cubicBezTo>
                      <a:cubicBezTo>
                        <a:pt x="85" y="155"/>
                        <a:pt x="85" y="155"/>
                        <a:pt x="85" y="155"/>
                      </a:cubicBezTo>
                      <a:cubicBezTo>
                        <a:pt x="41" y="196"/>
                        <a:pt x="18" y="252"/>
                        <a:pt x="18" y="321"/>
                      </a:cubicBezTo>
                      <a:cubicBezTo>
                        <a:pt x="18" y="381"/>
                        <a:pt x="41" y="431"/>
                        <a:pt x="85" y="469"/>
                      </a:cubicBezTo>
                      <a:cubicBezTo>
                        <a:pt x="85" y="469"/>
                        <a:pt x="85" y="469"/>
                        <a:pt x="85" y="469"/>
                      </a:cubicBezTo>
                      <a:cubicBezTo>
                        <a:pt x="129" y="508"/>
                        <a:pt x="193" y="531"/>
                        <a:pt x="275" y="541"/>
                      </a:cubicBezTo>
                      <a:cubicBezTo>
                        <a:pt x="276" y="541"/>
                        <a:pt x="278" y="542"/>
                        <a:pt x="279" y="543"/>
                      </a:cubicBezTo>
                      <a:cubicBezTo>
                        <a:pt x="280" y="544"/>
                        <a:pt x="281" y="546"/>
                        <a:pt x="281" y="548"/>
                      </a:cubicBezTo>
                      <a:cubicBezTo>
                        <a:pt x="281" y="694"/>
                        <a:pt x="281" y="694"/>
                        <a:pt x="281" y="694"/>
                      </a:cubicBezTo>
                      <a:cubicBezTo>
                        <a:pt x="281" y="696"/>
                        <a:pt x="280" y="697"/>
                        <a:pt x="280" y="698"/>
                      </a:cubicBezTo>
                      <a:cubicBezTo>
                        <a:pt x="279" y="699"/>
                        <a:pt x="278" y="700"/>
                        <a:pt x="277" y="701"/>
                      </a:cubicBezTo>
                      <a:cubicBezTo>
                        <a:pt x="276" y="701"/>
                        <a:pt x="274" y="701"/>
                        <a:pt x="273" y="701"/>
                      </a:cubicBezTo>
                      <a:cubicBezTo>
                        <a:pt x="248" y="697"/>
                        <a:pt x="226" y="686"/>
                        <a:pt x="207" y="667"/>
                      </a:cubicBezTo>
                      <a:cubicBezTo>
                        <a:pt x="190" y="650"/>
                        <a:pt x="176" y="628"/>
                        <a:pt x="166" y="600"/>
                      </a:cubicBezTo>
                      <a:cubicBezTo>
                        <a:pt x="0" y="644"/>
                        <a:pt x="0" y="644"/>
                        <a:pt x="0" y="644"/>
                      </a:cubicBezTo>
                      <a:cubicBezTo>
                        <a:pt x="20" y="701"/>
                        <a:pt x="51" y="746"/>
                        <a:pt x="93" y="778"/>
                      </a:cubicBezTo>
                      <a:cubicBezTo>
                        <a:pt x="136" y="812"/>
                        <a:pt x="195" y="835"/>
                        <a:pt x="268" y="847"/>
                      </a:cubicBezTo>
                      <a:cubicBezTo>
                        <a:pt x="270" y="847"/>
                        <a:pt x="271" y="848"/>
                        <a:pt x="272" y="849"/>
                      </a:cubicBezTo>
                      <a:cubicBezTo>
                        <a:pt x="273" y="850"/>
                        <a:pt x="274" y="852"/>
                        <a:pt x="274" y="854"/>
                      </a:cubicBezTo>
                      <a:cubicBezTo>
                        <a:pt x="274" y="951"/>
                        <a:pt x="274" y="951"/>
                        <a:pt x="274" y="951"/>
                      </a:cubicBezTo>
                      <a:cubicBezTo>
                        <a:pt x="405" y="951"/>
                        <a:pt x="405" y="951"/>
                        <a:pt x="405" y="951"/>
                      </a:cubicBezTo>
                      <a:cubicBezTo>
                        <a:pt x="405" y="851"/>
                        <a:pt x="405" y="851"/>
                        <a:pt x="405" y="851"/>
                      </a:cubicBezTo>
                      <a:cubicBezTo>
                        <a:pt x="405" y="849"/>
                        <a:pt x="405" y="847"/>
                        <a:pt x="406" y="846"/>
                      </a:cubicBezTo>
                      <a:cubicBezTo>
                        <a:pt x="407" y="845"/>
                        <a:pt x="409" y="844"/>
                        <a:pt x="411" y="844"/>
                      </a:cubicBezTo>
                      <a:cubicBezTo>
                        <a:pt x="420" y="843"/>
                        <a:pt x="429" y="841"/>
                        <a:pt x="438" y="839"/>
                      </a:cubicBezTo>
                      <a:cubicBezTo>
                        <a:pt x="483" y="830"/>
                        <a:pt x="521" y="817"/>
                        <a:pt x="553" y="799"/>
                      </a:cubicBezTo>
                      <a:cubicBezTo>
                        <a:pt x="570" y="789"/>
                        <a:pt x="586" y="778"/>
                        <a:pt x="599" y="766"/>
                      </a:cubicBezTo>
                      <a:cubicBezTo>
                        <a:pt x="641" y="726"/>
                        <a:pt x="662" y="674"/>
                        <a:pt x="662" y="609"/>
                      </a:cubicBezTo>
                      <a:cubicBezTo>
                        <a:pt x="662" y="544"/>
                        <a:pt x="641" y="493"/>
                        <a:pt x="599" y="455"/>
                      </a:cubicBezTo>
                      <a:cubicBezTo>
                        <a:pt x="598" y="455"/>
                        <a:pt x="598" y="455"/>
                        <a:pt x="598" y="455"/>
                      </a:cubicBezTo>
                      <a:cubicBezTo>
                        <a:pt x="554" y="417"/>
                        <a:pt x="489" y="393"/>
                        <a:pt x="402" y="381"/>
                      </a:cubicBezTo>
                      <a:cubicBezTo>
                        <a:pt x="400" y="381"/>
                        <a:pt x="398" y="380"/>
                        <a:pt x="397" y="379"/>
                      </a:cubicBezTo>
                      <a:cubicBezTo>
                        <a:pt x="396" y="378"/>
                        <a:pt x="396" y="376"/>
                        <a:pt x="396" y="375"/>
                      </a:cubicBezTo>
                      <a:cubicBezTo>
                        <a:pt x="396" y="236"/>
                        <a:pt x="396" y="236"/>
                        <a:pt x="396" y="236"/>
                      </a:cubicBezTo>
                      <a:cubicBezTo>
                        <a:pt x="396" y="234"/>
                        <a:pt x="396" y="233"/>
                        <a:pt x="397" y="232"/>
                      </a:cubicBezTo>
                      <a:cubicBezTo>
                        <a:pt x="398" y="231"/>
                        <a:pt x="399" y="230"/>
                        <a:pt x="400" y="229"/>
                      </a:cubicBezTo>
                      <a:cubicBezTo>
                        <a:pt x="402" y="229"/>
                        <a:pt x="403" y="229"/>
                        <a:pt x="405" y="229"/>
                      </a:cubicBezTo>
                      <a:cubicBezTo>
                        <a:pt x="415" y="233"/>
                        <a:pt x="425" y="239"/>
                        <a:pt x="434" y="246"/>
                      </a:cubicBezTo>
                      <a:cubicBezTo>
                        <a:pt x="438" y="250"/>
                        <a:pt x="442" y="253"/>
                        <a:pt x="446" y="258"/>
                      </a:cubicBezTo>
                      <a:cubicBezTo>
                        <a:pt x="446" y="258"/>
                        <a:pt x="446" y="258"/>
                        <a:pt x="446" y="258"/>
                      </a:cubicBezTo>
                      <a:cubicBezTo>
                        <a:pt x="457" y="270"/>
                        <a:pt x="467" y="286"/>
                        <a:pt x="478" y="308"/>
                      </a:cubicBezTo>
                      <a:cubicBezTo>
                        <a:pt x="625" y="253"/>
                        <a:pt x="625" y="253"/>
                        <a:pt x="625" y="253"/>
                      </a:cubicBezTo>
                      <a:cubicBezTo>
                        <a:pt x="605" y="208"/>
                        <a:pt x="578" y="173"/>
                        <a:pt x="544" y="146"/>
                      </a:cubicBezTo>
                      <a:moveTo>
                        <a:pt x="465" y="584"/>
                      </a:moveTo>
                      <a:cubicBezTo>
                        <a:pt x="465" y="584"/>
                        <a:pt x="465" y="584"/>
                        <a:pt x="465" y="584"/>
                      </a:cubicBezTo>
                      <a:cubicBezTo>
                        <a:pt x="480" y="597"/>
                        <a:pt x="488" y="613"/>
                        <a:pt x="488" y="634"/>
                      </a:cubicBezTo>
                      <a:cubicBezTo>
                        <a:pt x="488" y="655"/>
                        <a:pt x="480" y="672"/>
                        <a:pt x="463" y="686"/>
                      </a:cubicBezTo>
                      <a:cubicBezTo>
                        <a:pt x="463" y="687"/>
                        <a:pt x="462" y="687"/>
                        <a:pt x="461" y="688"/>
                      </a:cubicBezTo>
                      <a:cubicBezTo>
                        <a:pt x="462" y="688"/>
                        <a:pt x="462" y="688"/>
                        <a:pt x="462" y="688"/>
                      </a:cubicBezTo>
                      <a:cubicBezTo>
                        <a:pt x="446" y="700"/>
                        <a:pt x="426" y="706"/>
                        <a:pt x="402" y="706"/>
                      </a:cubicBezTo>
                      <a:cubicBezTo>
                        <a:pt x="400" y="706"/>
                        <a:pt x="399" y="705"/>
                        <a:pt x="398" y="704"/>
                      </a:cubicBezTo>
                      <a:cubicBezTo>
                        <a:pt x="396" y="703"/>
                        <a:pt x="396" y="701"/>
                        <a:pt x="396" y="699"/>
                      </a:cubicBezTo>
                      <a:cubicBezTo>
                        <a:pt x="396" y="568"/>
                        <a:pt x="396" y="568"/>
                        <a:pt x="396" y="568"/>
                      </a:cubicBezTo>
                      <a:cubicBezTo>
                        <a:pt x="396" y="566"/>
                        <a:pt x="396" y="565"/>
                        <a:pt x="397" y="564"/>
                      </a:cubicBezTo>
                      <a:cubicBezTo>
                        <a:pt x="397" y="563"/>
                        <a:pt x="398" y="562"/>
                        <a:pt x="399" y="561"/>
                      </a:cubicBezTo>
                      <a:cubicBezTo>
                        <a:pt x="401" y="561"/>
                        <a:pt x="402" y="561"/>
                        <a:pt x="403" y="561"/>
                      </a:cubicBezTo>
                      <a:cubicBezTo>
                        <a:pt x="414" y="562"/>
                        <a:pt x="423" y="564"/>
                        <a:pt x="432" y="566"/>
                      </a:cubicBezTo>
                      <a:cubicBezTo>
                        <a:pt x="445" y="571"/>
                        <a:pt x="456" y="576"/>
                        <a:pt x="465" y="584"/>
                      </a:cubicBezTo>
                      <a:moveTo>
                        <a:pt x="278" y="222"/>
                      </a:moveTo>
                      <a:cubicBezTo>
                        <a:pt x="279" y="223"/>
                        <a:pt x="280" y="224"/>
                        <a:pt x="280" y="226"/>
                      </a:cubicBezTo>
                      <a:cubicBezTo>
                        <a:pt x="280" y="354"/>
                        <a:pt x="280" y="354"/>
                        <a:pt x="280" y="354"/>
                      </a:cubicBezTo>
                      <a:cubicBezTo>
                        <a:pt x="280" y="355"/>
                        <a:pt x="280" y="356"/>
                        <a:pt x="279" y="357"/>
                      </a:cubicBezTo>
                      <a:cubicBezTo>
                        <a:pt x="279" y="358"/>
                        <a:pt x="278" y="359"/>
                        <a:pt x="276" y="360"/>
                      </a:cubicBezTo>
                      <a:cubicBezTo>
                        <a:pt x="275" y="360"/>
                        <a:pt x="274" y="361"/>
                        <a:pt x="273" y="361"/>
                      </a:cubicBezTo>
                      <a:cubicBezTo>
                        <a:pt x="247" y="358"/>
                        <a:pt x="227" y="351"/>
                        <a:pt x="213" y="339"/>
                      </a:cubicBezTo>
                      <a:cubicBezTo>
                        <a:pt x="214" y="339"/>
                        <a:pt x="214" y="339"/>
                        <a:pt x="214" y="339"/>
                      </a:cubicBezTo>
                      <a:cubicBezTo>
                        <a:pt x="198" y="326"/>
                        <a:pt x="191" y="309"/>
                        <a:pt x="191" y="287"/>
                      </a:cubicBezTo>
                      <a:cubicBezTo>
                        <a:pt x="191" y="268"/>
                        <a:pt x="199" y="251"/>
                        <a:pt x="215" y="239"/>
                      </a:cubicBezTo>
                      <a:cubicBezTo>
                        <a:pt x="215" y="239"/>
                        <a:pt x="215" y="239"/>
                        <a:pt x="215" y="239"/>
                      </a:cubicBezTo>
                      <a:cubicBezTo>
                        <a:pt x="224" y="231"/>
                        <a:pt x="234" y="226"/>
                        <a:pt x="247" y="223"/>
                      </a:cubicBezTo>
                      <a:cubicBezTo>
                        <a:pt x="255" y="221"/>
                        <a:pt x="264" y="219"/>
                        <a:pt x="273" y="219"/>
                      </a:cubicBezTo>
                      <a:cubicBezTo>
                        <a:pt x="275" y="219"/>
                        <a:pt x="277" y="220"/>
                        <a:pt x="278" y="222"/>
                      </a:cubicBezTo>
                    </a:path>
                  </a:pathLst>
                </a:custGeom>
                <a:gradFill rotWithShape="0">
                  <a:gsLst>
                    <a:gs pos="0">
                      <a:srgbClr val="5DB343"/>
                    </a:gs>
                    <a:gs pos="8000">
                      <a:srgbClr val="5DB343"/>
                    </a:gs>
                    <a:gs pos="100000">
                      <a:srgbClr val="5DB343"/>
                    </a:gs>
                  </a:gsLst>
                  <a:lin ang="1080000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10"/>
                <p:cNvSpPr>
                  <a:spLocks noEditPoints="1"/>
                </p:cNvSpPr>
                <p:nvPr/>
              </p:nvSpPr>
              <p:spPr bwMode="auto">
                <a:xfrm>
                  <a:off x="4522788" y="3770313"/>
                  <a:ext cx="346075" cy="542925"/>
                </a:xfrm>
                <a:custGeom>
                  <a:avLst/>
                  <a:gdLst>
                    <a:gd name="T0" fmla="*/ 69 w 92"/>
                    <a:gd name="T1" fmla="*/ 23 h 145"/>
                    <a:gd name="T2" fmla="*/ 69 w 92"/>
                    <a:gd name="T3" fmla="*/ 23 h 145"/>
                    <a:gd name="T4" fmla="*/ 36 w 92"/>
                    <a:gd name="T5" fmla="*/ 5 h 145"/>
                    <a:gd name="T6" fmla="*/ 7 w 92"/>
                    <a:gd name="T7" fmla="*/ 0 h 145"/>
                    <a:gd name="T8" fmla="*/ 3 w 92"/>
                    <a:gd name="T9" fmla="*/ 0 h 145"/>
                    <a:gd name="T10" fmla="*/ 1 w 92"/>
                    <a:gd name="T11" fmla="*/ 3 h 145"/>
                    <a:gd name="T12" fmla="*/ 0 w 92"/>
                    <a:gd name="T13" fmla="*/ 7 h 145"/>
                    <a:gd name="T14" fmla="*/ 0 w 92"/>
                    <a:gd name="T15" fmla="*/ 138 h 145"/>
                    <a:gd name="T16" fmla="*/ 2 w 92"/>
                    <a:gd name="T17" fmla="*/ 143 h 145"/>
                    <a:gd name="T18" fmla="*/ 6 w 92"/>
                    <a:gd name="T19" fmla="*/ 145 h 145"/>
                    <a:gd name="T20" fmla="*/ 66 w 92"/>
                    <a:gd name="T21" fmla="*/ 127 h 145"/>
                    <a:gd name="T22" fmla="*/ 65 w 92"/>
                    <a:gd name="T23" fmla="*/ 127 h 145"/>
                    <a:gd name="T24" fmla="*/ 67 w 92"/>
                    <a:gd name="T25" fmla="*/ 125 h 145"/>
                    <a:gd name="T26" fmla="*/ 92 w 92"/>
                    <a:gd name="T27" fmla="*/ 73 h 145"/>
                    <a:gd name="T28" fmla="*/ 69 w 92"/>
                    <a:gd name="T29" fmla="*/ 23 h 145"/>
                    <a:gd name="T30" fmla="*/ 34 w 92"/>
                    <a:gd name="T31" fmla="*/ 12 h 145"/>
                    <a:gd name="T32" fmla="*/ 64 w 92"/>
                    <a:gd name="T33" fmla="*/ 28 h 145"/>
                    <a:gd name="T34" fmla="*/ 85 w 92"/>
                    <a:gd name="T35" fmla="*/ 73 h 145"/>
                    <a:gd name="T36" fmla="*/ 63 w 92"/>
                    <a:gd name="T37" fmla="*/ 120 h 145"/>
                    <a:gd name="T38" fmla="*/ 61 w 92"/>
                    <a:gd name="T39" fmla="*/ 121 h 145"/>
                    <a:gd name="T40" fmla="*/ 6 w 92"/>
                    <a:gd name="T41" fmla="*/ 138 h 145"/>
                    <a:gd name="T42" fmla="*/ 6 w 92"/>
                    <a:gd name="T43" fmla="*/ 7 h 145"/>
                    <a:gd name="T44" fmla="*/ 34 w 92"/>
                    <a:gd name="T45"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145">
                      <a:moveTo>
                        <a:pt x="69" y="23"/>
                      </a:moveTo>
                      <a:cubicBezTo>
                        <a:pt x="69" y="23"/>
                        <a:pt x="69" y="23"/>
                        <a:pt x="69" y="23"/>
                      </a:cubicBezTo>
                      <a:cubicBezTo>
                        <a:pt x="60" y="15"/>
                        <a:pt x="49" y="10"/>
                        <a:pt x="36" y="5"/>
                      </a:cubicBezTo>
                      <a:cubicBezTo>
                        <a:pt x="27" y="3"/>
                        <a:pt x="18" y="1"/>
                        <a:pt x="7" y="0"/>
                      </a:cubicBezTo>
                      <a:cubicBezTo>
                        <a:pt x="6" y="0"/>
                        <a:pt x="5" y="0"/>
                        <a:pt x="3" y="0"/>
                      </a:cubicBezTo>
                      <a:cubicBezTo>
                        <a:pt x="2" y="1"/>
                        <a:pt x="1" y="2"/>
                        <a:pt x="1" y="3"/>
                      </a:cubicBezTo>
                      <a:cubicBezTo>
                        <a:pt x="0" y="4"/>
                        <a:pt x="0" y="5"/>
                        <a:pt x="0" y="7"/>
                      </a:cubicBezTo>
                      <a:cubicBezTo>
                        <a:pt x="0" y="138"/>
                        <a:pt x="0" y="138"/>
                        <a:pt x="0" y="138"/>
                      </a:cubicBezTo>
                      <a:cubicBezTo>
                        <a:pt x="0" y="140"/>
                        <a:pt x="0" y="142"/>
                        <a:pt x="2" y="143"/>
                      </a:cubicBezTo>
                      <a:cubicBezTo>
                        <a:pt x="3" y="144"/>
                        <a:pt x="4" y="145"/>
                        <a:pt x="6" y="145"/>
                      </a:cubicBezTo>
                      <a:cubicBezTo>
                        <a:pt x="30" y="145"/>
                        <a:pt x="50" y="139"/>
                        <a:pt x="66" y="127"/>
                      </a:cubicBezTo>
                      <a:cubicBezTo>
                        <a:pt x="65" y="127"/>
                        <a:pt x="65" y="127"/>
                        <a:pt x="65" y="127"/>
                      </a:cubicBezTo>
                      <a:cubicBezTo>
                        <a:pt x="66" y="126"/>
                        <a:pt x="67" y="126"/>
                        <a:pt x="67" y="125"/>
                      </a:cubicBezTo>
                      <a:cubicBezTo>
                        <a:pt x="84" y="111"/>
                        <a:pt x="92" y="94"/>
                        <a:pt x="92" y="73"/>
                      </a:cubicBezTo>
                      <a:cubicBezTo>
                        <a:pt x="92" y="52"/>
                        <a:pt x="84" y="36"/>
                        <a:pt x="69" y="23"/>
                      </a:cubicBezTo>
                      <a:close/>
                      <a:moveTo>
                        <a:pt x="34" y="12"/>
                      </a:moveTo>
                      <a:cubicBezTo>
                        <a:pt x="46" y="16"/>
                        <a:pt x="56" y="21"/>
                        <a:pt x="64" y="28"/>
                      </a:cubicBezTo>
                      <a:cubicBezTo>
                        <a:pt x="78" y="40"/>
                        <a:pt x="85" y="55"/>
                        <a:pt x="85" y="73"/>
                      </a:cubicBezTo>
                      <a:cubicBezTo>
                        <a:pt x="85" y="92"/>
                        <a:pt x="78" y="107"/>
                        <a:pt x="63" y="120"/>
                      </a:cubicBezTo>
                      <a:cubicBezTo>
                        <a:pt x="62" y="120"/>
                        <a:pt x="62" y="121"/>
                        <a:pt x="61" y="121"/>
                      </a:cubicBezTo>
                      <a:cubicBezTo>
                        <a:pt x="47" y="133"/>
                        <a:pt x="28" y="138"/>
                        <a:pt x="6" y="138"/>
                      </a:cubicBezTo>
                      <a:cubicBezTo>
                        <a:pt x="6" y="7"/>
                        <a:pt x="6" y="7"/>
                        <a:pt x="6" y="7"/>
                      </a:cubicBezTo>
                      <a:cubicBezTo>
                        <a:pt x="16" y="8"/>
                        <a:pt x="26" y="9"/>
                        <a:pt x="34" y="12"/>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1" name="Freeform 11"/>
                <p:cNvSpPr/>
                <p:nvPr/>
              </p:nvSpPr>
              <p:spPr bwMode="auto">
                <a:xfrm>
                  <a:off x="4545013" y="3797301"/>
                  <a:ext cx="206375" cy="490538"/>
                </a:xfrm>
                <a:custGeom>
                  <a:avLst/>
                  <a:gdLst>
                    <a:gd name="T0" fmla="*/ 55 w 55"/>
                    <a:gd name="T1" fmla="*/ 114 h 131"/>
                    <a:gd name="T2" fmla="*/ 28 w 55"/>
                    <a:gd name="T3" fmla="*/ 118 h 131"/>
                    <a:gd name="T4" fmla="*/ 28 w 55"/>
                    <a:gd name="T5" fmla="*/ 5 h 131"/>
                    <a:gd name="T6" fmla="*/ 0 w 55"/>
                    <a:gd name="T7" fmla="*/ 0 h 131"/>
                    <a:gd name="T8" fmla="*/ 0 w 55"/>
                    <a:gd name="T9" fmla="*/ 131 h 131"/>
                    <a:gd name="T10" fmla="*/ 55 w 55"/>
                    <a:gd name="T11" fmla="*/ 114 h 131"/>
                  </a:gdLst>
                  <a:ahLst/>
                  <a:cxnLst>
                    <a:cxn ang="0">
                      <a:pos x="T0" y="T1"/>
                    </a:cxn>
                    <a:cxn ang="0">
                      <a:pos x="T2" y="T3"/>
                    </a:cxn>
                    <a:cxn ang="0">
                      <a:pos x="T4" y="T5"/>
                    </a:cxn>
                    <a:cxn ang="0">
                      <a:pos x="T6" y="T7"/>
                    </a:cxn>
                    <a:cxn ang="0">
                      <a:pos x="T8" y="T9"/>
                    </a:cxn>
                    <a:cxn ang="0">
                      <a:pos x="T10" y="T11"/>
                    </a:cxn>
                  </a:cxnLst>
                  <a:rect l="0" t="0" r="r" b="b"/>
                  <a:pathLst>
                    <a:path w="55" h="131">
                      <a:moveTo>
                        <a:pt x="55" y="114"/>
                      </a:moveTo>
                      <a:cubicBezTo>
                        <a:pt x="47" y="117"/>
                        <a:pt x="38" y="118"/>
                        <a:pt x="28" y="118"/>
                      </a:cubicBezTo>
                      <a:cubicBezTo>
                        <a:pt x="28" y="5"/>
                        <a:pt x="28" y="5"/>
                        <a:pt x="28" y="5"/>
                      </a:cubicBezTo>
                      <a:cubicBezTo>
                        <a:pt x="20" y="2"/>
                        <a:pt x="10" y="1"/>
                        <a:pt x="0" y="0"/>
                      </a:cubicBezTo>
                      <a:cubicBezTo>
                        <a:pt x="0" y="131"/>
                        <a:pt x="0" y="131"/>
                        <a:pt x="0" y="131"/>
                      </a:cubicBezTo>
                      <a:cubicBezTo>
                        <a:pt x="22" y="131"/>
                        <a:pt x="41" y="126"/>
                        <a:pt x="55" y="114"/>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2" name="Freeform 12"/>
                <p:cNvSpPr>
                  <a:spLocks noEditPoints="1"/>
                </p:cNvSpPr>
                <p:nvPr/>
              </p:nvSpPr>
              <p:spPr bwMode="auto">
                <a:xfrm>
                  <a:off x="3754438" y="2487613"/>
                  <a:ext cx="333375" cy="533400"/>
                </a:xfrm>
                <a:custGeom>
                  <a:avLst/>
                  <a:gdLst>
                    <a:gd name="T0" fmla="*/ 89 w 89"/>
                    <a:gd name="T1" fmla="*/ 7 h 142"/>
                    <a:gd name="T2" fmla="*/ 87 w 89"/>
                    <a:gd name="T3" fmla="*/ 3 h 142"/>
                    <a:gd name="T4" fmla="*/ 82 w 89"/>
                    <a:gd name="T5" fmla="*/ 0 h 142"/>
                    <a:gd name="T6" fmla="*/ 56 w 89"/>
                    <a:gd name="T7" fmla="*/ 4 h 142"/>
                    <a:gd name="T8" fmla="*/ 24 w 89"/>
                    <a:gd name="T9" fmla="*/ 20 h 142"/>
                    <a:gd name="T10" fmla="*/ 24 w 89"/>
                    <a:gd name="T11" fmla="*/ 20 h 142"/>
                    <a:gd name="T12" fmla="*/ 0 w 89"/>
                    <a:gd name="T13" fmla="*/ 68 h 142"/>
                    <a:gd name="T14" fmla="*/ 23 w 89"/>
                    <a:gd name="T15" fmla="*/ 120 h 142"/>
                    <a:gd name="T16" fmla="*/ 22 w 89"/>
                    <a:gd name="T17" fmla="*/ 120 h 142"/>
                    <a:gd name="T18" fmla="*/ 82 w 89"/>
                    <a:gd name="T19" fmla="*/ 142 h 142"/>
                    <a:gd name="T20" fmla="*/ 85 w 89"/>
                    <a:gd name="T21" fmla="*/ 141 h 142"/>
                    <a:gd name="T22" fmla="*/ 88 w 89"/>
                    <a:gd name="T23" fmla="*/ 138 h 142"/>
                    <a:gd name="T24" fmla="*/ 89 w 89"/>
                    <a:gd name="T25" fmla="*/ 135 h 142"/>
                    <a:gd name="T26" fmla="*/ 89 w 89"/>
                    <a:gd name="T27" fmla="*/ 7 h 142"/>
                    <a:gd name="T28" fmla="*/ 28 w 89"/>
                    <a:gd name="T29" fmla="*/ 25 h 142"/>
                    <a:gd name="T30" fmla="*/ 57 w 89"/>
                    <a:gd name="T31" fmla="*/ 10 h 142"/>
                    <a:gd name="T32" fmla="*/ 82 w 89"/>
                    <a:gd name="T33" fmla="*/ 7 h 142"/>
                    <a:gd name="T34" fmla="*/ 82 w 89"/>
                    <a:gd name="T35" fmla="*/ 116 h 142"/>
                    <a:gd name="T36" fmla="*/ 82 w 89"/>
                    <a:gd name="T37" fmla="*/ 135 h 142"/>
                    <a:gd name="T38" fmla="*/ 27 w 89"/>
                    <a:gd name="T39" fmla="*/ 115 h 142"/>
                    <a:gd name="T40" fmla="*/ 7 w 89"/>
                    <a:gd name="T41" fmla="*/ 68 h 142"/>
                    <a:gd name="T42" fmla="*/ 28 w 89"/>
                    <a:gd name="T4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42">
                      <a:moveTo>
                        <a:pt x="89" y="7"/>
                      </a:moveTo>
                      <a:cubicBezTo>
                        <a:pt x="89" y="5"/>
                        <a:pt x="88" y="4"/>
                        <a:pt x="87" y="3"/>
                      </a:cubicBezTo>
                      <a:cubicBezTo>
                        <a:pt x="86" y="1"/>
                        <a:pt x="84" y="0"/>
                        <a:pt x="82" y="0"/>
                      </a:cubicBezTo>
                      <a:cubicBezTo>
                        <a:pt x="73" y="0"/>
                        <a:pt x="64" y="2"/>
                        <a:pt x="56" y="4"/>
                      </a:cubicBezTo>
                      <a:cubicBezTo>
                        <a:pt x="43" y="7"/>
                        <a:pt x="33" y="12"/>
                        <a:pt x="24" y="20"/>
                      </a:cubicBezTo>
                      <a:cubicBezTo>
                        <a:pt x="24" y="20"/>
                        <a:pt x="24" y="20"/>
                        <a:pt x="24" y="20"/>
                      </a:cubicBezTo>
                      <a:cubicBezTo>
                        <a:pt x="8" y="32"/>
                        <a:pt x="0" y="49"/>
                        <a:pt x="0" y="68"/>
                      </a:cubicBezTo>
                      <a:cubicBezTo>
                        <a:pt x="0" y="90"/>
                        <a:pt x="7" y="107"/>
                        <a:pt x="23" y="120"/>
                      </a:cubicBezTo>
                      <a:cubicBezTo>
                        <a:pt x="22" y="120"/>
                        <a:pt x="22" y="120"/>
                        <a:pt x="22" y="120"/>
                      </a:cubicBezTo>
                      <a:cubicBezTo>
                        <a:pt x="36" y="132"/>
                        <a:pt x="56" y="139"/>
                        <a:pt x="82" y="142"/>
                      </a:cubicBezTo>
                      <a:cubicBezTo>
                        <a:pt x="83" y="142"/>
                        <a:pt x="84" y="141"/>
                        <a:pt x="85" y="141"/>
                      </a:cubicBezTo>
                      <a:cubicBezTo>
                        <a:pt x="87" y="140"/>
                        <a:pt x="88" y="139"/>
                        <a:pt x="88" y="138"/>
                      </a:cubicBezTo>
                      <a:cubicBezTo>
                        <a:pt x="89" y="137"/>
                        <a:pt x="89" y="136"/>
                        <a:pt x="89" y="135"/>
                      </a:cubicBezTo>
                      <a:lnTo>
                        <a:pt x="89" y="7"/>
                      </a:lnTo>
                      <a:close/>
                      <a:moveTo>
                        <a:pt x="28" y="25"/>
                      </a:moveTo>
                      <a:cubicBezTo>
                        <a:pt x="36" y="18"/>
                        <a:pt x="46" y="13"/>
                        <a:pt x="57" y="10"/>
                      </a:cubicBezTo>
                      <a:cubicBezTo>
                        <a:pt x="65" y="8"/>
                        <a:pt x="73" y="7"/>
                        <a:pt x="82" y="7"/>
                      </a:cubicBezTo>
                      <a:cubicBezTo>
                        <a:pt x="82" y="116"/>
                        <a:pt x="82" y="116"/>
                        <a:pt x="82" y="116"/>
                      </a:cubicBezTo>
                      <a:cubicBezTo>
                        <a:pt x="82" y="135"/>
                        <a:pt x="82" y="135"/>
                        <a:pt x="82" y="135"/>
                      </a:cubicBezTo>
                      <a:cubicBezTo>
                        <a:pt x="58" y="133"/>
                        <a:pt x="40" y="126"/>
                        <a:pt x="27" y="115"/>
                      </a:cubicBezTo>
                      <a:cubicBezTo>
                        <a:pt x="13" y="103"/>
                        <a:pt x="7" y="88"/>
                        <a:pt x="7" y="68"/>
                      </a:cubicBezTo>
                      <a:cubicBezTo>
                        <a:pt x="7" y="51"/>
                        <a:pt x="14" y="36"/>
                        <a:pt x="28" y="25"/>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3" name="Freeform 13"/>
                <p:cNvSpPr/>
                <p:nvPr/>
              </p:nvSpPr>
              <p:spPr bwMode="auto">
                <a:xfrm>
                  <a:off x="3781426" y="2525713"/>
                  <a:ext cx="280988" cy="468313"/>
                </a:xfrm>
                <a:custGeom>
                  <a:avLst/>
                  <a:gdLst>
                    <a:gd name="T0" fmla="*/ 50 w 75"/>
                    <a:gd name="T1" fmla="*/ 0 h 125"/>
                    <a:gd name="T2" fmla="*/ 21 w 75"/>
                    <a:gd name="T3" fmla="*/ 15 h 125"/>
                    <a:gd name="T4" fmla="*/ 0 w 75"/>
                    <a:gd name="T5" fmla="*/ 58 h 125"/>
                    <a:gd name="T6" fmla="*/ 20 w 75"/>
                    <a:gd name="T7" fmla="*/ 105 h 125"/>
                    <a:gd name="T8" fmla="*/ 75 w 75"/>
                    <a:gd name="T9" fmla="*/ 125 h 125"/>
                    <a:gd name="T10" fmla="*/ 75 w 75"/>
                    <a:gd name="T11" fmla="*/ 106 h 125"/>
                    <a:gd name="T12" fmla="*/ 47 w 75"/>
                    <a:gd name="T13" fmla="*/ 91 h 125"/>
                    <a:gd name="T14" fmla="*/ 27 w 75"/>
                    <a:gd name="T15" fmla="*/ 45 h 125"/>
                    <a:gd name="T16" fmla="*/ 49 w 75"/>
                    <a:gd name="T17" fmla="*/ 2 h 125"/>
                    <a:gd name="T18" fmla="*/ 50 w 75"/>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25">
                      <a:moveTo>
                        <a:pt x="50" y="0"/>
                      </a:moveTo>
                      <a:cubicBezTo>
                        <a:pt x="39" y="3"/>
                        <a:pt x="29" y="8"/>
                        <a:pt x="21" y="15"/>
                      </a:cubicBezTo>
                      <a:cubicBezTo>
                        <a:pt x="7" y="26"/>
                        <a:pt x="0" y="41"/>
                        <a:pt x="0" y="58"/>
                      </a:cubicBezTo>
                      <a:cubicBezTo>
                        <a:pt x="0" y="78"/>
                        <a:pt x="6" y="93"/>
                        <a:pt x="20" y="105"/>
                      </a:cubicBezTo>
                      <a:cubicBezTo>
                        <a:pt x="33" y="116"/>
                        <a:pt x="51" y="123"/>
                        <a:pt x="75" y="125"/>
                      </a:cubicBezTo>
                      <a:cubicBezTo>
                        <a:pt x="75" y="106"/>
                        <a:pt x="75" y="106"/>
                        <a:pt x="75" y="106"/>
                      </a:cubicBezTo>
                      <a:cubicBezTo>
                        <a:pt x="64" y="102"/>
                        <a:pt x="55" y="97"/>
                        <a:pt x="47" y="91"/>
                      </a:cubicBezTo>
                      <a:cubicBezTo>
                        <a:pt x="34" y="79"/>
                        <a:pt x="27" y="64"/>
                        <a:pt x="27" y="45"/>
                      </a:cubicBezTo>
                      <a:cubicBezTo>
                        <a:pt x="27" y="27"/>
                        <a:pt x="34" y="13"/>
                        <a:pt x="49" y="2"/>
                      </a:cubicBezTo>
                      <a:cubicBezTo>
                        <a:pt x="49" y="1"/>
                        <a:pt x="50" y="1"/>
                        <a:pt x="50" y="0"/>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dirty="0">
                    <a:solidFill>
                      <a:prstClr val="black"/>
                    </a:solidFill>
                    <a:latin typeface="微软雅黑" panose="020B0503020204020204" pitchFamily="34" charset="-122"/>
                    <a:ea typeface="微软雅黑" panose="020B0503020204020204" pitchFamily="34" charset="-122"/>
                  </a:endParaRPr>
                </a:p>
              </p:txBody>
            </p:sp>
            <p:sp>
              <p:nvSpPr>
                <p:cNvPr id="34" name="Freeform 14"/>
                <p:cNvSpPr/>
                <p:nvPr/>
              </p:nvSpPr>
              <p:spPr bwMode="auto">
                <a:xfrm>
                  <a:off x="4545012" y="2551112"/>
                  <a:ext cx="1106488" cy="2133600"/>
                </a:xfrm>
                <a:custGeom>
                  <a:avLst/>
                  <a:gdLst>
                    <a:gd name="T0" fmla="*/ 28 w 295"/>
                    <a:gd name="T1" fmla="*/ 125 h 569"/>
                    <a:gd name="T2" fmla="*/ 28 w 295"/>
                    <a:gd name="T3" fmla="*/ 16 h 569"/>
                    <a:gd name="T4" fmla="*/ 0 w 295"/>
                    <a:gd name="T5" fmla="*/ 0 h 569"/>
                    <a:gd name="T6" fmla="*/ 0 w 295"/>
                    <a:gd name="T7" fmla="*/ 139 h 569"/>
                    <a:gd name="T8" fmla="*/ 201 w 295"/>
                    <a:gd name="T9" fmla="*/ 214 h 569"/>
                    <a:gd name="T10" fmla="*/ 267 w 295"/>
                    <a:gd name="T11" fmla="*/ 373 h 569"/>
                    <a:gd name="T12" fmla="*/ 202 w 295"/>
                    <a:gd name="T13" fmla="*/ 535 h 569"/>
                    <a:gd name="T14" fmla="*/ 155 w 295"/>
                    <a:gd name="T15" fmla="*/ 569 h 569"/>
                    <a:gd name="T16" fmla="*/ 229 w 295"/>
                    <a:gd name="T17" fmla="*/ 521 h 569"/>
                    <a:gd name="T18" fmla="*/ 295 w 295"/>
                    <a:gd name="T19" fmla="*/ 360 h 569"/>
                    <a:gd name="T20" fmla="*/ 228 w 295"/>
                    <a:gd name="T21" fmla="*/ 201 h 569"/>
                    <a:gd name="T22" fmla="*/ 28 w 295"/>
                    <a:gd name="T23" fmla="*/ 12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69">
                      <a:moveTo>
                        <a:pt x="28" y="125"/>
                      </a:moveTo>
                      <a:cubicBezTo>
                        <a:pt x="28" y="16"/>
                        <a:pt x="28" y="16"/>
                        <a:pt x="28" y="16"/>
                      </a:cubicBezTo>
                      <a:cubicBezTo>
                        <a:pt x="19" y="8"/>
                        <a:pt x="10" y="3"/>
                        <a:pt x="0" y="0"/>
                      </a:cubicBezTo>
                      <a:cubicBezTo>
                        <a:pt x="0" y="139"/>
                        <a:pt x="0" y="139"/>
                        <a:pt x="0" y="139"/>
                      </a:cubicBezTo>
                      <a:cubicBezTo>
                        <a:pt x="89" y="150"/>
                        <a:pt x="156" y="175"/>
                        <a:pt x="201" y="214"/>
                      </a:cubicBezTo>
                      <a:cubicBezTo>
                        <a:pt x="245" y="253"/>
                        <a:pt x="267" y="306"/>
                        <a:pt x="267" y="373"/>
                      </a:cubicBezTo>
                      <a:cubicBezTo>
                        <a:pt x="267" y="440"/>
                        <a:pt x="245" y="494"/>
                        <a:pt x="202" y="535"/>
                      </a:cubicBezTo>
                      <a:cubicBezTo>
                        <a:pt x="188" y="547"/>
                        <a:pt x="172" y="559"/>
                        <a:pt x="155" y="569"/>
                      </a:cubicBezTo>
                      <a:cubicBezTo>
                        <a:pt x="184" y="556"/>
                        <a:pt x="209" y="540"/>
                        <a:pt x="229" y="521"/>
                      </a:cubicBezTo>
                      <a:cubicBezTo>
                        <a:pt x="273" y="480"/>
                        <a:pt x="295" y="426"/>
                        <a:pt x="295" y="360"/>
                      </a:cubicBezTo>
                      <a:cubicBezTo>
                        <a:pt x="295" y="293"/>
                        <a:pt x="273" y="240"/>
                        <a:pt x="228" y="201"/>
                      </a:cubicBezTo>
                      <a:cubicBezTo>
                        <a:pt x="184" y="162"/>
                        <a:pt x="117" y="137"/>
                        <a:pt x="28" y="125"/>
                      </a:cubicBez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5" name="Freeform 15"/>
                <p:cNvSpPr/>
                <p:nvPr/>
              </p:nvSpPr>
              <p:spPr bwMode="auto">
                <a:xfrm>
                  <a:off x="4583113" y="4838701"/>
                  <a:ext cx="101600" cy="420688"/>
                </a:xfrm>
                <a:custGeom>
                  <a:avLst/>
                  <a:gdLst>
                    <a:gd name="T0" fmla="*/ 27 w 27"/>
                    <a:gd name="T1" fmla="*/ 98 h 112"/>
                    <a:gd name="T2" fmla="*/ 27 w 27"/>
                    <a:gd name="T3" fmla="*/ 0 h 112"/>
                    <a:gd name="T4" fmla="*/ 0 w 27"/>
                    <a:gd name="T5" fmla="*/ 5 h 112"/>
                    <a:gd name="T6" fmla="*/ 0 w 27"/>
                    <a:gd name="T7" fmla="*/ 112 h 112"/>
                    <a:gd name="T8" fmla="*/ 27 w 27"/>
                    <a:gd name="T9" fmla="*/ 98 h 112"/>
                  </a:gdLst>
                  <a:ahLst/>
                  <a:cxnLst>
                    <a:cxn ang="0">
                      <a:pos x="T0" y="T1"/>
                    </a:cxn>
                    <a:cxn ang="0">
                      <a:pos x="T2" y="T3"/>
                    </a:cxn>
                    <a:cxn ang="0">
                      <a:pos x="T4" y="T5"/>
                    </a:cxn>
                    <a:cxn ang="0">
                      <a:pos x="T6" y="T7"/>
                    </a:cxn>
                    <a:cxn ang="0">
                      <a:pos x="T8" y="T9"/>
                    </a:cxn>
                  </a:cxnLst>
                  <a:rect l="0" t="0" r="r" b="b"/>
                  <a:pathLst>
                    <a:path w="27" h="112">
                      <a:moveTo>
                        <a:pt x="27" y="98"/>
                      </a:moveTo>
                      <a:cubicBezTo>
                        <a:pt x="27" y="0"/>
                        <a:pt x="27" y="0"/>
                        <a:pt x="27" y="0"/>
                      </a:cubicBezTo>
                      <a:cubicBezTo>
                        <a:pt x="18" y="2"/>
                        <a:pt x="9" y="3"/>
                        <a:pt x="0" y="5"/>
                      </a:cubicBezTo>
                      <a:cubicBezTo>
                        <a:pt x="0" y="112"/>
                        <a:pt x="0" y="112"/>
                        <a:pt x="0" y="112"/>
                      </a:cubicBezTo>
                      <a:lnTo>
                        <a:pt x="27" y="98"/>
                      </a:lnTo>
                      <a:close/>
                    </a:path>
                  </a:pathLst>
                </a:custGeom>
                <a:gradFill flip="none" rotWithShape="1">
                  <a:gsLst>
                    <a:gs pos="100000">
                      <a:srgbClr val="53AA3C"/>
                    </a:gs>
                    <a:gs pos="70000">
                      <a:srgbClr val="19730F"/>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6" name="Freeform 16"/>
                <p:cNvSpPr/>
                <p:nvPr/>
              </p:nvSpPr>
              <p:spPr bwMode="auto">
                <a:xfrm>
                  <a:off x="3605213" y="1920876"/>
                  <a:ext cx="434975" cy="136525"/>
                </a:xfrm>
                <a:custGeom>
                  <a:avLst/>
                  <a:gdLst>
                    <a:gd name="T0" fmla="*/ 116 w 116"/>
                    <a:gd name="T1" fmla="*/ 11 h 36"/>
                    <a:gd name="T2" fmla="*/ 116 w 116"/>
                    <a:gd name="T3" fmla="*/ 0 h 36"/>
                    <a:gd name="T4" fmla="*/ 0 w 116"/>
                    <a:gd name="T5" fmla="*/ 36 h 36"/>
                    <a:gd name="T6" fmla="*/ 116 w 116"/>
                    <a:gd name="T7" fmla="*/ 11 h 36"/>
                  </a:gdLst>
                  <a:ahLst/>
                  <a:cxnLst>
                    <a:cxn ang="0">
                      <a:pos x="T0" y="T1"/>
                    </a:cxn>
                    <a:cxn ang="0">
                      <a:pos x="T2" y="T3"/>
                    </a:cxn>
                    <a:cxn ang="0">
                      <a:pos x="T4" y="T5"/>
                    </a:cxn>
                    <a:cxn ang="0">
                      <a:pos x="T6" y="T7"/>
                    </a:cxn>
                  </a:cxnLst>
                  <a:rect l="0" t="0" r="r" b="b"/>
                  <a:pathLst>
                    <a:path w="116" h="36">
                      <a:moveTo>
                        <a:pt x="116" y="11"/>
                      </a:moveTo>
                      <a:cubicBezTo>
                        <a:pt x="116" y="0"/>
                        <a:pt x="116" y="0"/>
                        <a:pt x="116" y="0"/>
                      </a:cubicBezTo>
                      <a:cubicBezTo>
                        <a:pt x="71" y="5"/>
                        <a:pt x="32" y="17"/>
                        <a:pt x="0" y="36"/>
                      </a:cubicBezTo>
                      <a:cubicBezTo>
                        <a:pt x="33" y="21"/>
                        <a:pt x="72" y="13"/>
                        <a:pt x="116" y="11"/>
                      </a:cubicBezTo>
                      <a:close/>
                    </a:path>
                  </a:pathLst>
                </a:custGeom>
                <a:gradFill flip="none" rotWithShape="1">
                  <a:gsLst>
                    <a:gs pos="100000">
                      <a:srgbClr val="53AA3C"/>
                    </a:gs>
                    <a:gs pos="70000">
                      <a:srgbClr val="19730F"/>
                    </a:gs>
                  </a:gsLst>
                  <a:path path="circle">
                    <a:fillToRect l="100000" t="100000"/>
                  </a:path>
                  <a:tileRect r="-100000" b="-100000"/>
                </a:gradFill>
                <a:ln>
                  <a:noFill/>
                </a:ln>
                <a:effectLst>
                  <a:outerShdw blurRad="50800" dist="38100" dir="8100000" algn="tr" rotWithShape="0">
                    <a:prstClr val="black">
                      <a:alpha val="4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7" name="Freeform 17"/>
                <p:cNvSpPr/>
                <p:nvPr/>
              </p:nvSpPr>
              <p:spPr bwMode="auto">
                <a:xfrm>
                  <a:off x="3005138" y="3833813"/>
                  <a:ext cx="1060450" cy="434975"/>
                </a:xfrm>
                <a:custGeom>
                  <a:avLst/>
                  <a:gdLst>
                    <a:gd name="T0" fmla="*/ 221 w 283"/>
                    <a:gd name="T1" fmla="*/ 84 h 116"/>
                    <a:gd name="T2" fmla="*/ 283 w 283"/>
                    <a:gd name="T3" fmla="*/ 116 h 116"/>
                    <a:gd name="T4" fmla="*/ 283 w 283"/>
                    <a:gd name="T5" fmla="*/ 95 h 116"/>
                    <a:gd name="T6" fmla="*/ 248 w 283"/>
                    <a:gd name="T7" fmla="*/ 71 h 116"/>
                    <a:gd name="T8" fmla="*/ 207 w 283"/>
                    <a:gd name="T9" fmla="*/ 0 h 116"/>
                    <a:gd name="T10" fmla="*/ 28 w 283"/>
                    <a:gd name="T11" fmla="*/ 47 h 116"/>
                    <a:gd name="T12" fmla="*/ 0 w 283"/>
                    <a:gd name="T13" fmla="*/ 61 h 116"/>
                    <a:gd name="T14" fmla="*/ 180 w 283"/>
                    <a:gd name="T15" fmla="*/ 14 h 116"/>
                    <a:gd name="T16" fmla="*/ 221 w 283"/>
                    <a:gd name="T17" fmla="*/ 8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6">
                      <a:moveTo>
                        <a:pt x="221" y="84"/>
                      </a:moveTo>
                      <a:cubicBezTo>
                        <a:pt x="238" y="102"/>
                        <a:pt x="259" y="113"/>
                        <a:pt x="283" y="116"/>
                      </a:cubicBezTo>
                      <a:cubicBezTo>
                        <a:pt x="283" y="95"/>
                        <a:pt x="283" y="95"/>
                        <a:pt x="283" y="95"/>
                      </a:cubicBezTo>
                      <a:cubicBezTo>
                        <a:pt x="270" y="89"/>
                        <a:pt x="259" y="81"/>
                        <a:pt x="248" y="71"/>
                      </a:cubicBezTo>
                      <a:cubicBezTo>
                        <a:pt x="231" y="53"/>
                        <a:pt x="217" y="29"/>
                        <a:pt x="207" y="0"/>
                      </a:cubicBezTo>
                      <a:cubicBezTo>
                        <a:pt x="28" y="47"/>
                        <a:pt x="28" y="47"/>
                        <a:pt x="28" y="47"/>
                      </a:cubicBezTo>
                      <a:cubicBezTo>
                        <a:pt x="0" y="61"/>
                        <a:pt x="0" y="61"/>
                        <a:pt x="0" y="61"/>
                      </a:cubicBezTo>
                      <a:cubicBezTo>
                        <a:pt x="180" y="14"/>
                        <a:pt x="180" y="14"/>
                        <a:pt x="180" y="14"/>
                      </a:cubicBezTo>
                      <a:cubicBezTo>
                        <a:pt x="189" y="43"/>
                        <a:pt x="203" y="67"/>
                        <a:pt x="221" y="84"/>
                      </a:cubicBezTo>
                    </a:path>
                  </a:pathLst>
                </a:custGeom>
                <a:gradFill flip="none" rotWithShape="1">
                  <a:gsLst>
                    <a:gs pos="100000">
                      <a:srgbClr val="53AA3C"/>
                    </a:gs>
                    <a:gs pos="70000">
                      <a:srgbClr val="19730F"/>
                    </a:gs>
                  </a:gsLst>
                  <a:path path="circle">
                    <a:fillToRect l="100000" t="100000"/>
                  </a:path>
                  <a:tileRect r="-100000" b="-100000"/>
                </a:gradFill>
                <a:ln>
                  <a:noFill/>
                </a:ln>
                <a:effectLst>
                  <a:outerShdw blurRad="50800" dist="38100" dir="8100000" algn="tr" rotWithShape="0">
                    <a:prstClr val="black">
                      <a:alpha val="4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38" name="Freeform 18"/>
                <p:cNvSpPr/>
                <p:nvPr/>
              </p:nvSpPr>
              <p:spPr bwMode="auto">
                <a:xfrm>
                  <a:off x="4567128" y="2443482"/>
                  <a:ext cx="756470" cy="288619"/>
                </a:xfrm>
                <a:custGeom>
                  <a:avLst/>
                  <a:gdLst>
                    <a:gd name="T0" fmla="*/ 0 w 202"/>
                    <a:gd name="T1" fmla="*/ 0 h 78"/>
                    <a:gd name="T2" fmla="*/ 81 w 202"/>
                    <a:gd name="T3" fmla="*/ 78 h 78"/>
                    <a:gd name="T4" fmla="*/ 202 w 202"/>
                    <a:gd name="T5" fmla="*/ 40 h 78"/>
                    <a:gd name="T6" fmla="*/ 85 w 202"/>
                    <a:gd name="T7" fmla="*/ 52 h 78"/>
                    <a:gd name="T8" fmla="*/ 0 w 202"/>
                    <a:gd name="T9" fmla="*/ 0 h 78"/>
                  </a:gdLst>
                  <a:ahLst/>
                  <a:cxnLst>
                    <a:cxn ang="0">
                      <a:pos x="T0" y="T1"/>
                    </a:cxn>
                    <a:cxn ang="0">
                      <a:pos x="T2" y="T3"/>
                    </a:cxn>
                    <a:cxn ang="0">
                      <a:pos x="T4" y="T5"/>
                    </a:cxn>
                    <a:cxn ang="0">
                      <a:pos x="T6" y="T7"/>
                    </a:cxn>
                    <a:cxn ang="0">
                      <a:pos x="T8" y="T9"/>
                    </a:cxn>
                  </a:cxnLst>
                  <a:rect l="0" t="0" r="r" b="b"/>
                  <a:pathLst>
                    <a:path w="202" h="78">
                      <a:moveTo>
                        <a:pt x="0" y="0"/>
                      </a:moveTo>
                      <a:cubicBezTo>
                        <a:pt x="29" y="20"/>
                        <a:pt x="56" y="46"/>
                        <a:pt x="81" y="78"/>
                      </a:cubicBezTo>
                      <a:cubicBezTo>
                        <a:pt x="202" y="40"/>
                        <a:pt x="202" y="40"/>
                        <a:pt x="202" y="40"/>
                      </a:cubicBezTo>
                      <a:cubicBezTo>
                        <a:pt x="85" y="52"/>
                        <a:pt x="85" y="52"/>
                        <a:pt x="85" y="52"/>
                      </a:cubicBezTo>
                      <a:cubicBezTo>
                        <a:pt x="62" y="25"/>
                        <a:pt x="34" y="8"/>
                        <a:pt x="0"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39" name="Freeform 19"/>
                <p:cNvSpPr/>
                <p:nvPr/>
              </p:nvSpPr>
              <p:spPr bwMode="auto">
                <a:xfrm>
                  <a:off x="3123860" y="1716969"/>
                  <a:ext cx="1114798" cy="1263936"/>
                </a:xfrm>
                <a:custGeom>
                  <a:avLst/>
                  <a:gdLst>
                    <a:gd name="T0" fmla="*/ 264 w 297"/>
                    <a:gd name="T1" fmla="*/ 0 h 337"/>
                    <a:gd name="T2" fmla="*/ 264 w 297"/>
                    <a:gd name="T3" fmla="*/ 87 h 337"/>
                    <a:gd name="T4" fmla="*/ 150 w 297"/>
                    <a:gd name="T5" fmla="*/ 111 h 337"/>
                    <a:gd name="T6" fmla="*/ 19 w 297"/>
                    <a:gd name="T7" fmla="*/ 337 h 337"/>
                    <a:gd name="T8" fmla="*/ 107 w 297"/>
                    <a:gd name="T9" fmla="*/ 178 h 337"/>
                    <a:gd name="T10" fmla="*/ 297 w 297"/>
                    <a:gd name="T11" fmla="*/ 104 h 337"/>
                    <a:gd name="T12" fmla="*/ 264 w 297"/>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297" h="337">
                      <a:moveTo>
                        <a:pt x="264" y="0"/>
                      </a:moveTo>
                      <a:cubicBezTo>
                        <a:pt x="264" y="87"/>
                        <a:pt x="264" y="87"/>
                        <a:pt x="264" y="87"/>
                      </a:cubicBezTo>
                      <a:cubicBezTo>
                        <a:pt x="226" y="90"/>
                        <a:pt x="188" y="98"/>
                        <a:pt x="150" y="111"/>
                      </a:cubicBezTo>
                      <a:cubicBezTo>
                        <a:pt x="44" y="149"/>
                        <a:pt x="0" y="224"/>
                        <a:pt x="19" y="337"/>
                      </a:cubicBezTo>
                      <a:cubicBezTo>
                        <a:pt x="35" y="270"/>
                        <a:pt x="64" y="217"/>
                        <a:pt x="107" y="178"/>
                      </a:cubicBezTo>
                      <a:cubicBezTo>
                        <a:pt x="160" y="136"/>
                        <a:pt x="223" y="111"/>
                        <a:pt x="297" y="104"/>
                      </a:cubicBezTo>
                      <a:cubicBezTo>
                        <a:pt x="264" y="0"/>
                        <a:pt x="264" y="0"/>
                        <a:pt x="264"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0" name="Freeform 20"/>
                <p:cNvSpPr/>
                <p:nvPr/>
              </p:nvSpPr>
              <p:spPr bwMode="auto">
                <a:xfrm>
                  <a:off x="4139122" y="2453437"/>
                  <a:ext cx="49771" cy="617041"/>
                </a:xfrm>
                <a:custGeom>
                  <a:avLst/>
                  <a:gdLst>
                    <a:gd name="T0" fmla="*/ 0 w 31"/>
                    <a:gd name="T1" fmla="*/ 387 h 387"/>
                    <a:gd name="T2" fmla="*/ 31 w 31"/>
                    <a:gd name="T3" fmla="*/ 345 h 387"/>
                    <a:gd name="T4" fmla="*/ 31 w 31"/>
                    <a:gd name="T5" fmla="*/ 85 h 387"/>
                    <a:gd name="T6" fmla="*/ 0 w 31"/>
                    <a:gd name="T7" fmla="*/ 0 h 387"/>
                    <a:gd name="T8" fmla="*/ 0 w 31"/>
                    <a:gd name="T9" fmla="*/ 387 h 387"/>
                  </a:gdLst>
                  <a:ahLst/>
                  <a:cxnLst>
                    <a:cxn ang="0">
                      <a:pos x="T0" y="T1"/>
                    </a:cxn>
                    <a:cxn ang="0">
                      <a:pos x="T2" y="T3"/>
                    </a:cxn>
                    <a:cxn ang="0">
                      <a:pos x="T4" y="T5"/>
                    </a:cxn>
                    <a:cxn ang="0">
                      <a:pos x="T6" y="T7"/>
                    </a:cxn>
                    <a:cxn ang="0">
                      <a:pos x="T8" y="T9"/>
                    </a:cxn>
                  </a:cxnLst>
                  <a:rect l="0" t="0" r="r" b="b"/>
                  <a:pathLst>
                    <a:path w="31" h="387">
                      <a:moveTo>
                        <a:pt x="0" y="387"/>
                      </a:moveTo>
                      <a:lnTo>
                        <a:pt x="31" y="345"/>
                      </a:lnTo>
                      <a:lnTo>
                        <a:pt x="31" y="85"/>
                      </a:lnTo>
                      <a:lnTo>
                        <a:pt x="0" y="0"/>
                      </a:lnTo>
                      <a:lnTo>
                        <a:pt x="0" y="387"/>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1" name="Freeform 21"/>
                <p:cNvSpPr/>
                <p:nvPr/>
              </p:nvSpPr>
              <p:spPr bwMode="auto">
                <a:xfrm>
                  <a:off x="4139122" y="3687519"/>
                  <a:ext cx="49771" cy="617041"/>
                </a:xfrm>
                <a:custGeom>
                  <a:avLst/>
                  <a:gdLst>
                    <a:gd name="T0" fmla="*/ 31 w 31"/>
                    <a:gd name="T1" fmla="*/ 85 h 387"/>
                    <a:gd name="T2" fmla="*/ 0 w 31"/>
                    <a:gd name="T3" fmla="*/ 0 h 387"/>
                    <a:gd name="T4" fmla="*/ 0 w 31"/>
                    <a:gd name="T5" fmla="*/ 387 h 387"/>
                    <a:gd name="T6" fmla="*/ 31 w 31"/>
                    <a:gd name="T7" fmla="*/ 345 h 387"/>
                    <a:gd name="T8" fmla="*/ 31 w 31"/>
                    <a:gd name="T9" fmla="*/ 85 h 387"/>
                  </a:gdLst>
                  <a:ahLst/>
                  <a:cxnLst>
                    <a:cxn ang="0">
                      <a:pos x="T0" y="T1"/>
                    </a:cxn>
                    <a:cxn ang="0">
                      <a:pos x="T2" y="T3"/>
                    </a:cxn>
                    <a:cxn ang="0">
                      <a:pos x="T4" y="T5"/>
                    </a:cxn>
                    <a:cxn ang="0">
                      <a:pos x="T6" y="T7"/>
                    </a:cxn>
                    <a:cxn ang="0">
                      <a:pos x="T8" y="T9"/>
                    </a:cxn>
                  </a:cxnLst>
                  <a:rect l="0" t="0" r="r" b="b"/>
                  <a:pathLst>
                    <a:path w="31" h="387">
                      <a:moveTo>
                        <a:pt x="31" y="85"/>
                      </a:moveTo>
                      <a:lnTo>
                        <a:pt x="0" y="0"/>
                      </a:lnTo>
                      <a:lnTo>
                        <a:pt x="0" y="387"/>
                      </a:lnTo>
                      <a:lnTo>
                        <a:pt x="31" y="345"/>
                      </a:lnTo>
                      <a:lnTo>
                        <a:pt x="31" y="85"/>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2" name="Freeform 22"/>
                <p:cNvSpPr/>
                <p:nvPr/>
              </p:nvSpPr>
              <p:spPr bwMode="auto">
                <a:xfrm>
                  <a:off x="3113909" y="3986087"/>
                  <a:ext cx="746513" cy="786226"/>
                </a:xfrm>
                <a:custGeom>
                  <a:avLst/>
                  <a:gdLst>
                    <a:gd name="T0" fmla="*/ 138 w 199"/>
                    <a:gd name="T1" fmla="*/ 0 h 209"/>
                    <a:gd name="T2" fmla="*/ 0 w 199"/>
                    <a:gd name="T3" fmla="*/ 34 h 209"/>
                    <a:gd name="T4" fmla="*/ 199 w 199"/>
                    <a:gd name="T5" fmla="*/ 209 h 209"/>
                    <a:gd name="T6" fmla="*/ 45 w 199"/>
                    <a:gd name="T7" fmla="*/ 46 h 209"/>
                    <a:gd name="T8" fmla="*/ 142 w 199"/>
                    <a:gd name="T9" fmla="*/ 22 h 209"/>
                    <a:gd name="T10" fmla="*/ 138 w 199"/>
                    <a:gd name="T11" fmla="*/ 0 h 209"/>
                  </a:gdLst>
                  <a:ahLst/>
                  <a:cxnLst>
                    <a:cxn ang="0">
                      <a:pos x="T0" y="T1"/>
                    </a:cxn>
                    <a:cxn ang="0">
                      <a:pos x="T2" y="T3"/>
                    </a:cxn>
                    <a:cxn ang="0">
                      <a:pos x="T4" y="T5"/>
                    </a:cxn>
                    <a:cxn ang="0">
                      <a:pos x="T6" y="T7"/>
                    </a:cxn>
                    <a:cxn ang="0">
                      <a:pos x="T8" y="T9"/>
                    </a:cxn>
                    <a:cxn ang="0">
                      <a:pos x="T10" y="T11"/>
                    </a:cxn>
                  </a:cxnLst>
                  <a:rect l="0" t="0" r="r" b="b"/>
                  <a:pathLst>
                    <a:path w="199" h="209">
                      <a:moveTo>
                        <a:pt x="138" y="0"/>
                      </a:moveTo>
                      <a:cubicBezTo>
                        <a:pt x="0" y="34"/>
                        <a:pt x="0" y="34"/>
                        <a:pt x="0" y="34"/>
                      </a:cubicBezTo>
                      <a:cubicBezTo>
                        <a:pt x="34" y="126"/>
                        <a:pt x="100" y="184"/>
                        <a:pt x="199" y="209"/>
                      </a:cubicBezTo>
                      <a:cubicBezTo>
                        <a:pt x="112" y="171"/>
                        <a:pt x="61" y="117"/>
                        <a:pt x="45" y="46"/>
                      </a:cubicBezTo>
                      <a:cubicBezTo>
                        <a:pt x="142" y="22"/>
                        <a:pt x="142" y="22"/>
                        <a:pt x="142" y="22"/>
                      </a:cubicBezTo>
                      <a:cubicBezTo>
                        <a:pt x="138" y="0"/>
                        <a:pt x="138" y="0"/>
                        <a:pt x="138"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43" name="Freeform 23"/>
                <p:cNvSpPr/>
                <p:nvPr/>
              </p:nvSpPr>
              <p:spPr bwMode="auto">
                <a:xfrm>
                  <a:off x="4099308" y="3836800"/>
                  <a:ext cx="1403454" cy="1363465"/>
                </a:xfrm>
                <a:custGeom>
                  <a:avLst/>
                  <a:gdLst>
                    <a:gd name="T0" fmla="*/ 363 w 373"/>
                    <a:gd name="T1" fmla="*/ 0 h 363"/>
                    <a:gd name="T2" fmla="*/ 92 w 373"/>
                    <a:gd name="T3" fmla="*/ 230 h 363"/>
                    <a:gd name="T4" fmla="*/ 88 w 373"/>
                    <a:gd name="T5" fmla="*/ 345 h 363"/>
                    <a:gd name="T6" fmla="*/ 0 w 373"/>
                    <a:gd name="T7" fmla="*/ 363 h 363"/>
                    <a:gd name="T8" fmla="*/ 112 w 373"/>
                    <a:gd name="T9" fmla="*/ 363 h 363"/>
                    <a:gd name="T10" fmla="*/ 112 w 373"/>
                    <a:gd name="T11" fmla="*/ 251 h 363"/>
                    <a:gd name="T12" fmla="*/ 363 w 37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73" h="363">
                      <a:moveTo>
                        <a:pt x="363" y="0"/>
                      </a:moveTo>
                      <a:cubicBezTo>
                        <a:pt x="328" y="148"/>
                        <a:pt x="238" y="224"/>
                        <a:pt x="92" y="230"/>
                      </a:cubicBezTo>
                      <a:cubicBezTo>
                        <a:pt x="88" y="345"/>
                        <a:pt x="88" y="345"/>
                        <a:pt x="88" y="345"/>
                      </a:cubicBezTo>
                      <a:cubicBezTo>
                        <a:pt x="0" y="363"/>
                        <a:pt x="0" y="363"/>
                        <a:pt x="0" y="363"/>
                      </a:cubicBezTo>
                      <a:cubicBezTo>
                        <a:pt x="112" y="363"/>
                        <a:pt x="112" y="363"/>
                        <a:pt x="112" y="363"/>
                      </a:cubicBezTo>
                      <a:cubicBezTo>
                        <a:pt x="112" y="251"/>
                        <a:pt x="112" y="251"/>
                        <a:pt x="112" y="251"/>
                      </a:cubicBezTo>
                      <a:cubicBezTo>
                        <a:pt x="290" y="225"/>
                        <a:pt x="373" y="141"/>
                        <a:pt x="363"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nvGrpSpPr>
              <p:cNvPr id="27668" name="组合 6"/>
              <p:cNvGrpSpPr/>
              <p:nvPr/>
            </p:nvGrpSpPr>
            <p:grpSpPr bwMode="auto">
              <a:xfrm>
                <a:off x="4077739" y="4199957"/>
                <a:ext cx="418664" cy="490423"/>
                <a:chOff x="5246924" y="3273831"/>
                <a:chExt cx="2139875" cy="2506649"/>
              </a:xfrm>
            </p:grpSpPr>
            <p:sp>
              <p:nvSpPr>
                <p:cNvPr id="8" name="Freeform 6"/>
                <p:cNvSpPr>
                  <a:spLocks noEditPoints="1"/>
                </p:cNvSpPr>
                <p:nvPr/>
              </p:nvSpPr>
              <p:spPr bwMode="auto">
                <a:xfrm>
                  <a:off x="5581958" y="5294520"/>
                  <a:ext cx="1804841" cy="481816"/>
                </a:xfrm>
                <a:custGeom>
                  <a:avLst/>
                  <a:gdLst>
                    <a:gd name="T0" fmla="*/ 703 w 704"/>
                    <a:gd name="T1" fmla="*/ 51 h 189"/>
                    <a:gd name="T2" fmla="*/ 673 w 704"/>
                    <a:gd name="T3" fmla="*/ 28 h 189"/>
                    <a:gd name="T4" fmla="*/ 581 w 704"/>
                    <a:gd name="T5" fmla="*/ 17 h 189"/>
                    <a:gd name="T6" fmla="*/ 612 w 704"/>
                    <a:gd name="T7" fmla="*/ 0 h 189"/>
                    <a:gd name="T8" fmla="*/ 492 w 704"/>
                    <a:gd name="T9" fmla="*/ 0 h 189"/>
                    <a:gd name="T10" fmla="*/ 465 w 704"/>
                    <a:gd name="T11" fmla="*/ 2 h 189"/>
                    <a:gd name="T12" fmla="*/ 438 w 704"/>
                    <a:gd name="T13" fmla="*/ 17 h 189"/>
                    <a:gd name="T14" fmla="*/ 329 w 704"/>
                    <a:gd name="T15" fmla="*/ 24 h 189"/>
                    <a:gd name="T16" fmla="*/ 254 w 704"/>
                    <a:gd name="T17" fmla="*/ 33 h 189"/>
                    <a:gd name="T18" fmla="*/ 136 w 704"/>
                    <a:gd name="T19" fmla="*/ 66 h 189"/>
                    <a:gd name="T20" fmla="*/ 138 w 704"/>
                    <a:gd name="T21" fmla="*/ 95 h 189"/>
                    <a:gd name="T22" fmla="*/ 273 w 704"/>
                    <a:gd name="T23" fmla="*/ 109 h 189"/>
                    <a:gd name="T24" fmla="*/ 228 w 704"/>
                    <a:gd name="T25" fmla="*/ 134 h 189"/>
                    <a:gd name="T26" fmla="*/ 208 w 704"/>
                    <a:gd name="T27" fmla="*/ 129 h 189"/>
                    <a:gd name="T28" fmla="*/ 199 w 704"/>
                    <a:gd name="T29" fmla="*/ 115 h 189"/>
                    <a:gd name="T30" fmla="*/ 33 w 704"/>
                    <a:gd name="T31" fmla="*/ 124 h 189"/>
                    <a:gd name="T32" fmla="*/ 6 w 704"/>
                    <a:gd name="T33" fmla="*/ 127 h 189"/>
                    <a:gd name="T34" fmla="*/ 35 w 704"/>
                    <a:gd name="T35" fmla="*/ 155 h 189"/>
                    <a:gd name="T36" fmla="*/ 158 w 704"/>
                    <a:gd name="T37" fmla="*/ 169 h 189"/>
                    <a:gd name="T38" fmla="*/ 121 w 704"/>
                    <a:gd name="T39" fmla="*/ 189 h 189"/>
                    <a:gd name="T40" fmla="*/ 241 w 704"/>
                    <a:gd name="T41" fmla="*/ 189 h 189"/>
                    <a:gd name="T42" fmla="*/ 268 w 704"/>
                    <a:gd name="T43" fmla="*/ 186 h 189"/>
                    <a:gd name="T44" fmla="*/ 303 w 704"/>
                    <a:gd name="T45" fmla="*/ 167 h 189"/>
                    <a:gd name="T46" fmla="*/ 415 w 704"/>
                    <a:gd name="T47" fmla="*/ 159 h 189"/>
                    <a:gd name="T48" fmla="*/ 429 w 704"/>
                    <a:gd name="T49" fmla="*/ 158 h 189"/>
                    <a:gd name="T50" fmla="*/ 494 w 704"/>
                    <a:gd name="T51" fmla="*/ 150 h 189"/>
                    <a:gd name="T52" fmla="*/ 606 w 704"/>
                    <a:gd name="T53" fmla="*/ 119 h 189"/>
                    <a:gd name="T54" fmla="*/ 608 w 704"/>
                    <a:gd name="T55" fmla="*/ 88 h 189"/>
                    <a:gd name="T56" fmla="*/ 469 w 704"/>
                    <a:gd name="T57" fmla="*/ 73 h 189"/>
                    <a:gd name="T58" fmla="*/ 508 w 704"/>
                    <a:gd name="T59" fmla="*/ 52 h 189"/>
                    <a:gd name="T60" fmla="*/ 513 w 704"/>
                    <a:gd name="T61" fmla="*/ 54 h 189"/>
                    <a:gd name="T62" fmla="*/ 521 w 704"/>
                    <a:gd name="T63" fmla="*/ 65 h 189"/>
                    <a:gd name="T64" fmla="*/ 703 w 704"/>
                    <a:gd name="T65" fmla="*/ 51 h 189"/>
                    <a:gd name="T66" fmla="*/ 387 w 704"/>
                    <a:gd name="T67" fmla="*/ 47 h 189"/>
                    <a:gd name="T68" fmla="*/ 348 w 704"/>
                    <a:gd name="T69" fmla="*/ 68 h 189"/>
                    <a:gd name="T70" fmla="*/ 330 w 704"/>
                    <a:gd name="T71" fmla="*/ 65 h 189"/>
                    <a:gd name="T72" fmla="*/ 330 w 704"/>
                    <a:gd name="T73" fmla="*/ 57 h 189"/>
                    <a:gd name="T74" fmla="*/ 363 w 704"/>
                    <a:gd name="T75" fmla="*/ 48 h 189"/>
                    <a:gd name="T76" fmla="*/ 365 w 704"/>
                    <a:gd name="T77" fmla="*/ 48 h 189"/>
                    <a:gd name="T78" fmla="*/ 387 w 704"/>
                    <a:gd name="T79" fmla="*/ 47 h 189"/>
                    <a:gd name="T80" fmla="*/ 412 w 704"/>
                    <a:gd name="T81" fmla="*/ 118 h 189"/>
                    <a:gd name="T82" fmla="*/ 414 w 704"/>
                    <a:gd name="T83" fmla="*/ 126 h 189"/>
                    <a:gd name="T84" fmla="*/ 379 w 704"/>
                    <a:gd name="T85" fmla="*/ 135 h 189"/>
                    <a:gd name="T86" fmla="*/ 377 w 704"/>
                    <a:gd name="T87" fmla="*/ 135 h 189"/>
                    <a:gd name="T88" fmla="*/ 353 w 704"/>
                    <a:gd name="T89" fmla="*/ 136 h 189"/>
                    <a:gd name="T90" fmla="*/ 393 w 704"/>
                    <a:gd name="T91" fmla="*/ 114 h 189"/>
                    <a:gd name="T92" fmla="*/ 412 w 704"/>
                    <a:gd name="T93" fmla="*/ 1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89">
                      <a:moveTo>
                        <a:pt x="703" y="51"/>
                      </a:moveTo>
                      <a:cubicBezTo>
                        <a:pt x="704" y="41"/>
                        <a:pt x="694" y="34"/>
                        <a:pt x="673" y="28"/>
                      </a:cubicBezTo>
                      <a:cubicBezTo>
                        <a:pt x="652" y="22"/>
                        <a:pt x="621" y="19"/>
                        <a:pt x="581" y="17"/>
                      </a:cubicBezTo>
                      <a:cubicBezTo>
                        <a:pt x="612" y="0"/>
                        <a:pt x="612" y="0"/>
                        <a:pt x="612" y="0"/>
                      </a:cubicBezTo>
                      <a:cubicBezTo>
                        <a:pt x="492" y="0"/>
                        <a:pt x="492" y="0"/>
                        <a:pt x="492" y="0"/>
                      </a:cubicBezTo>
                      <a:cubicBezTo>
                        <a:pt x="465" y="2"/>
                        <a:pt x="465" y="2"/>
                        <a:pt x="465" y="2"/>
                      </a:cubicBezTo>
                      <a:cubicBezTo>
                        <a:pt x="438" y="17"/>
                        <a:pt x="438" y="17"/>
                        <a:pt x="438" y="17"/>
                      </a:cubicBezTo>
                      <a:cubicBezTo>
                        <a:pt x="399" y="18"/>
                        <a:pt x="363" y="20"/>
                        <a:pt x="329" y="24"/>
                      </a:cubicBezTo>
                      <a:cubicBezTo>
                        <a:pt x="303" y="26"/>
                        <a:pt x="278" y="29"/>
                        <a:pt x="254" y="33"/>
                      </a:cubicBezTo>
                      <a:cubicBezTo>
                        <a:pt x="201" y="41"/>
                        <a:pt x="161" y="52"/>
                        <a:pt x="136" y="66"/>
                      </a:cubicBezTo>
                      <a:cubicBezTo>
                        <a:pt x="114" y="78"/>
                        <a:pt x="115" y="88"/>
                        <a:pt x="138" y="95"/>
                      </a:cubicBezTo>
                      <a:cubicBezTo>
                        <a:pt x="162" y="103"/>
                        <a:pt x="207" y="108"/>
                        <a:pt x="273" y="109"/>
                      </a:cubicBezTo>
                      <a:cubicBezTo>
                        <a:pt x="228" y="134"/>
                        <a:pt x="228" y="134"/>
                        <a:pt x="228" y="134"/>
                      </a:cubicBezTo>
                      <a:cubicBezTo>
                        <a:pt x="219" y="133"/>
                        <a:pt x="213" y="131"/>
                        <a:pt x="208" y="129"/>
                      </a:cubicBezTo>
                      <a:cubicBezTo>
                        <a:pt x="200" y="126"/>
                        <a:pt x="197" y="121"/>
                        <a:pt x="199" y="115"/>
                      </a:cubicBezTo>
                      <a:cubicBezTo>
                        <a:pt x="33" y="124"/>
                        <a:pt x="33" y="124"/>
                        <a:pt x="33" y="124"/>
                      </a:cubicBezTo>
                      <a:cubicBezTo>
                        <a:pt x="6" y="127"/>
                        <a:pt x="6" y="127"/>
                        <a:pt x="6" y="127"/>
                      </a:cubicBezTo>
                      <a:cubicBezTo>
                        <a:pt x="0" y="139"/>
                        <a:pt x="10" y="148"/>
                        <a:pt x="35" y="155"/>
                      </a:cubicBezTo>
                      <a:cubicBezTo>
                        <a:pt x="59" y="162"/>
                        <a:pt x="100" y="166"/>
                        <a:pt x="158" y="169"/>
                      </a:cubicBezTo>
                      <a:cubicBezTo>
                        <a:pt x="121" y="189"/>
                        <a:pt x="121" y="189"/>
                        <a:pt x="121" y="189"/>
                      </a:cubicBezTo>
                      <a:cubicBezTo>
                        <a:pt x="241" y="189"/>
                        <a:pt x="241" y="189"/>
                        <a:pt x="241" y="189"/>
                      </a:cubicBezTo>
                      <a:cubicBezTo>
                        <a:pt x="268" y="186"/>
                        <a:pt x="268" y="186"/>
                        <a:pt x="268" y="186"/>
                      </a:cubicBezTo>
                      <a:cubicBezTo>
                        <a:pt x="303" y="167"/>
                        <a:pt x="303" y="167"/>
                        <a:pt x="303" y="167"/>
                      </a:cubicBezTo>
                      <a:cubicBezTo>
                        <a:pt x="344" y="165"/>
                        <a:pt x="382" y="163"/>
                        <a:pt x="415" y="159"/>
                      </a:cubicBezTo>
                      <a:cubicBezTo>
                        <a:pt x="429" y="158"/>
                        <a:pt x="429" y="158"/>
                        <a:pt x="429" y="158"/>
                      </a:cubicBezTo>
                      <a:cubicBezTo>
                        <a:pt x="452" y="156"/>
                        <a:pt x="474" y="153"/>
                        <a:pt x="494" y="150"/>
                      </a:cubicBezTo>
                      <a:cubicBezTo>
                        <a:pt x="545" y="142"/>
                        <a:pt x="582" y="132"/>
                        <a:pt x="606" y="119"/>
                      </a:cubicBezTo>
                      <a:cubicBezTo>
                        <a:pt x="630" y="106"/>
                        <a:pt x="631" y="96"/>
                        <a:pt x="608" y="88"/>
                      </a:cubicBezTo>
                      <a:cubicBezTo>
                        <a:pt x="585" y="81"/>
                        <a:pt x="538" y="76"/>
                        <a:pt x="469" y="73"/>
                      </a:cubicBezTo>
                      <a:cubicBezTo>
                        <a:pt x="508" y="52"/>
                        <a:pt x="508" y="52"/>
                        <a:pt x="508" y="52"/>
                      </a:cubicBezTo>
                      <a:cubicBezTo>
                        <a:pt x="510" y="53"/>
                        <a:pt x="511" y="54"/>
                        <a:pt x="513" y="54"/>
                      </a:cubicBezTo>
                      <a:cubicBezTo>
                        <a:pt x="518" y="57"/>
                        <a:pt x="521" y="60"/>
                        <a:pt x="521" y="65"/>
                      </a:cubicBezTo>
                      <a:cubicBezTo>
                        <a:pt x="703" y="51"/>
                        <a:pt x="703" y="51"/>
                        <a:pt x="703" y="51"/>
                      </a:cubicBezTo>
                      <a:moveTo>
                        <a:pt x="387" y="47"/>
                      </a:moveTo>
                      <a:cubicBezTo>
                        <a:pt x="348" y="68"/>
                        <a:pt x="348" y="68"/>
                        <a:pt x="348" y="68"/>
                      </a:cubicBezTo>
                      <a:cubicBezTo>
                        <a:pt x="340" y="68"/>
                        <a:pt x="334" y="67"/>
                        <a:pt x="330" y="65"/>
                      </a:cubicBezTo>
                      <a:cubicBezTo>
                        <a:pt x="323" y="63"/>
                        <a:pt x="323" y="60"/>
                        <a:pt x="330" y="57"/>
                      </a:cubicBezTo>
                      <a:cubicBezTo>
                        <a:pt x="336" y="53"/>
                        <a:pt x="347" y="50"/>
                        <a:pt x="363" y="48"/>
                      </a:cubicBezTo>
                      <a:cubicBezTo>
                        <a:pt x="364" y="48"/>
                        <a:pt x="365" y="48"/>
                        <a:pt x="365" y="48"/>
                      </a:cubicBezTo>
                      <a:cubicBezTo>
                        <a:pt x="372" y="47"/>
                        <a:pt x="379" y="47"/>
                        <a:pt x="387" y="47"/>
                      </a:cubicBezTo>
                      <a:moveTo>
                        <a:pt x="412" y="118"/>
                      </a:moveTo>
                      <a:cubicBezTo>
                        <a:pt x="420" y="120"/>
                        <a:pt x="420" y="123"/>
                        <a:pt x="414" y="126"/>
                      </a:cubicBezTo>
                      <a:cubicBezTo>
                        <a:pt x="407" y="130"/>
                        <a:pt x="395" y="133"/>
                        <a:pt x="379" y="135"/>
                      </a:cubicBezTo>
                      <a:cubicBezTo>
                        <a:pt x="378" y="135"/>
                        <a:pt x="377" y="135"/>
                        <a:pt x="377" y="135"/>
                      </a:cubicBezTo>
                      <a:cubicBezTo>
                        <a:pt x="369" y="136"/>
                        <a:pt x="361" y="136"/>
                        <a:pt x="353" y="136"/>
                      </a:cubicBezTo>
                      <a:cubicBezTo>
                        <a:pt x="393" y="114"/>
                        <a:pt x="393" y="114"/>
                        <a:pt x="393" y="114"/>
                      </a:cubicBezTo>
                      <a:cubicBezTo>
                        <a:pt x="402" y="115"/>
                        <a:pt x="408" y="116"/>
                        <a:pt x="412" y="118"/>
                      </a:cubicBezTo>
                    </a:path>
                  </a:pathLst>
                </a:custGeom>
                <a:gradFill flip="none" rotWithShape="1">
                  <a:gsLst>
                    <a:gs pos="0">
                      <a:schemeClr val="bg1">
                        <a:lumMod val="65000"/>
                      </a:schemeClr>
                    </a:gs>
                    <a:gs pos="85000">
                      <a:schemeClr val="bg1">
                        <a:lumMod val="95000"/>
                        <a:alpha val="36000"/>
                      </a:schemeClr>
                    </a:gs>
                  </a:gsLst>
                  <a:lin ang="16200000" scaled="1"/>
                  <a:tileRect/>
                </a:gradFill>
                <a:ln>
                  <a:noFill/>
                </a:ln>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5958694" y="3270906"/>
                  <a:ext cx="1007559" cy="709577"/>
                </a:xfrm>
                <a:custGeom>
                  <a:avLst/>
                  <a:gdLst>
                    <a:gd name="T0" fmla="*/ 308 w 395"/>
                    <a:gd name="T1" fmla="*/ 147 h 277"/>
                    <a:gd name="T2" fmla="*/ 172 w 395"/>
                    <a:gd name="T3" fmla="*/ 88 h 277"/>
                    <a:gd name="T4" fmla="*/ 172 w 395"/>
                    <a:gd name="T5" fmla="*/ 0 h 277"/>
                    <a:gd name="T6" fmla="*/ 27 w 395"/>
                    <a:gd name="T7" fmla="*/ 0 h 277"/>
                    <a:gd name="T8" fmla="*/ 0 w 395"/>
                    <a:gd name="T9" fmla="*/ 13 h 277"/>
                    <a:gd name="T10" fmla="*/ 145 w 395"/>
                    <a:gd name="T11" fmla="*/ 13 h 277"/>
                    <a:gd name="T12" fmla="*/ 145 w 395"/>
                    <a:gd name="T13" fmla="*/ 102 h 277"/>
                    <a:gd name="T14" fmla="*/ 281 w 395"/>
                    <a:gd name="T15" fmla="*/ 160 h 277"/>
                    <a:gd name="T16" fmla="*/ 367 w 395"/>
                    <a:gd name="T17" fmla="*/ 277 h 277"/>
                    <a:gd name="T18" fmla="*/ 395 w 395"/>
                    <a:gd name="T19" fmla="*/ 263 h 277"/>
                    <a:gd name="T20" fmla="*/ 308 w 395"/>
                    <a:gd name="T21" fmla="*/ 14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 h="277">
                      <a:moveTo>
                        <a:pt x="308" y="147"/>
                      </a:moveTo>
                      <a:cubicBezTo>
                        <a:pt x="271" y="117"/>
                        <a:pt x="225" y="97"/>
                        <a:pt x="172" y="88"/>
                      </a:cubicBezTo>
                      <a:cubicBezTo>
                        <a:pt x="172" y="0"/>
                        <a:pt x="172" y="0"/>
                        <a:pt x="172" y="0"/>
                      </a:cubicBezTo>
                      <a:cubicBezTo>
                        <a:pt x="27" y="0"/>
                        <a:pt x="27" y="0"/>
                        <a:pt x="27" y="0"/>
                      </a:cubicBezTo>
                      <a:cubicBezTo>
                        <a:pt x="0" y="13"/>
                        <a:pt x="0" y="13"/>
                        <a:pt x="0" y="13"/>
                      </a:cubicBezTo>
                      <a:cubicBezTo>
                        <a:pt x="145" y="13"/>
                        <a:pt x="145" y="13"/>
                        <a:pt x="145" y="13"/>
                      </a:cubicBezTo>
                      <a:cubicBezTo>
                        <a:pt x="145" y="102"/>
                        <a:pt x="145" y="102"/>
                        <a:pt x="145" y="102"/>
                      </a:cubicBezTo>
                      <a:cubicBezTo>
                        <a:pt x="198" y="111"/>
                        <a:pt x="243" y="130"/>
                        <a:pt x="281" y="160"/>
                      </a:cubicBezTo>
                      <a:cubicBezTo>
                        <a:pt x="318" y="189"/>
                        <a:pt x="347" y="228"/>
                        <a:pt x="367" y="277"/>
                      </a:cubicBezTo>
                      <a:cubicBezTo>
                        <a:pt x="395" y="263"/>
                        <a:pt x="395" y="263"/>
                        <a:pt x="395" y="263"/>
                      </a:cubicBezTo>
                      <a:cubicBezTo>
                        <a:pt x="375" y="215"/>
                        <a:pt x="346" y="176"/>
                        <a:pt x="308" y="147"/>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0" name="Freeform 8"/>
                <p:cNvSpPr>
                  <a:spLocks noEditPoints="1"/>
                </p:cNvSpPr>
                <p:nvPr/>
              </p:nvSpPr>
              <p:spPr bwMode="auto">
                <a:xfrm>
                  <a:off x="5249027" y="3305947"/>
                  <a:ext cx="1734750" cy="2470388"/>
                </a:xfrm>
                <a:custGeom>
                  <a:avLst/>
                  <a:gdLst>
                    <a:gd name="T0" fmla="*/ 449 w 678"/>
                    <a:gd name="T1" fmla="*/ 269 h 965"/>
                    <a:gd name="T2" fmla="*/ 643 w 678"/>
                    <a:gd name="T3" fmla="*/ 264 h 965"/>
                    <a:gd name="T4" fmla="*/ 421 w 678"/>
                    <a:gd name="T5" fmla="*/ 89 h 965"/>
                    <a:gd name="T6" fmla="*/ 276 w 678"/>
                    <a:gd name="T7" fmla="*/ 0 h 965"/>
                    <a:gd name="T8" fmla="*/ 276 w 678"/>
                    <a:gd name="T9" fmla="*/ 86 h 965"/>
                    <a:gd name="T10" fmla="*/ 89 w 678"/>
                    <a:gd name="T11" fmla="*/ 157 h 965"/>
                    <a:gd name="T12" fmla="*/ 89 w 678"/>
                    <a:gd name="T13" fmla="*/ 481 h 965"/>
                    <a:gd name="T14" fmla="*/ 283 w 678"/>
                    <a:gd name="T15" fmla="*/ 680 h 965"/>
                    <a:gd name="T16" fmla="*/ 221 w 678"/>
                    <a:gd name="T17" fmla="*/ 669 h 965"/>
                    <a:gd name="T18" fmla="*/ 0 w 678"/>
                    <a:gd name="T19" fmla="*/ 646 h 965"/>
                    <a:gd name="T20" fmla="*/ 276 w 678"/>
                    <a:gd name="T21" fmla="*/ 861 h 965"/>
                    <a:gd name="T22" fmla="*/ 421 w 678"/>
                    <a:gd name="T23" fmla="*/ 965 h 965"/>
                    <a:gd name="T24" fmla="*/ 448 w 678"/>
                    <a:gd name="T25" fmla="*/ 853 h 965"/>
                    <a:gd name="T26" fmla="*/ 613 w 678"/>
                    <a:gd name="T27" fmla="*/ 778 h 965"/>
                    <a:gd name="T28" fmla="*/ 612 w 678"/>
                    <a:gd name="T29" fmla="*/ 457 h 965"/>
                    <a:gd name="T30" fmla="*/ 411 w 678"/>
                    <a:gd name="T31" fmla="*/ 243 h 965"/>
                    <a:gd name="T32" fmla="*/ 553 w 678"/>
                    <a:gd name="T33" fmla="*/ 153 h 965"/>
                    <a:gd name="T34" fmla="*/ 634 w 678"/>
                    <a:gd name="T35" fmla="*/ 260 h 965"/>
                    <a:gd name="T36" fmla="*/ 455 w 678"/>
                    <a:gd name="T37" fmla="*/ 265 h 965"/>
                    <a:gd name="T38" fmla="*/ 443 w 678"/>
                    <a:gd name="T39" fmla="*/ 253 h 965"/>
                    <a:gd name="T40" fmla="*/ 409 w 678"/>
                    <a:gd name="T41" fmla="*/ 236 h 965"/>
                    <a:gd name="T42" fmla="*/ 405 w 678"/>
                    <a:gd name="T43" fmla="*/ 243 h 965"/>
                    <a:gd name="T44" fmla="*/ 406 w 678"/>
                    <a:gd name="T45" fmla="*/ 386 h 965"/>
                    <a:gd name="T46" fmla="*/ 607 w 678"/>
                    <a:gd name="T47" fmla="*/ 462 h 965"/>
                    <a:gd name="T48" fmla="*/ 671 w 678"/>
                    <a:gd name="T49" fmla="*/ 616 h 965"/>
                    <a:gd name="T50" fmla="*/ 562 w 678"/>
                    <a:gd name="T51" fmla="*/ 806 h 965"/>
                    <a:gd name="T52" fmla="*/ 420 w 678"/>
                    <a:gd name="T53" fmla="*/ 851 h 965"/>
                    <a:gd name="T54" fmla="*/ 414 w 678"/>
                    <a:gd name="T55" fmla="*/ 858 h 965"/>
                    <a:gd name="T56" fmla="*/ 283 w 678"/>
                    <a:gd name="T57" fmla="*/ 958 h 965"/>
                    <a:gd name="T58" fmla="*/ 281 w 678"/>
                    <a:gd name="T59" fmla="*/ 856 h 965"/>
                    <a:gd name="T60" fmla="*/ 102 w 678"/>
                    <a:gd name="T61" fmla="*/ 785 h 965"/>
                    <a:gd name="T62" fmla="*/ 175 w 678"/>
                    <a:gd name="T63" fmla="*/ 607 h 965"/>
                    <a:gd name="T64" fmla="*/ 282 w 678"/>
                    <a:gd name="T65" fmla="*/ 708 h 965"/>
                    <a:gd name="T66" fmla="*/ 289 w 678"/>
                    <a:gd name="T67" fmla="*/ 705 h 965"/>
                    <a:gd name="T68" fmla="*/ 290 w 678"/>
                    <a:gd name="T69" fmla="*/ 555 h 965"/>
                    <a:gd name="T70" fmla="*/ 284 w 678"/>
                    <a:gd name="T71" fmla="*/ 548 h 965"/>
                    <a:gd name="T72" fmla="*/ 94 w 678"/>
                    <a:gd name="T73" fmla="*/ 476 h 965"/>
                    <a:gd name="T74" fmla="*/ 94 w 678"/>
                    <a:gd name="T75" fmla="*/ 162 h 965"/>
                    <a:gd name="T76" fmla="*/ 162 w 678"/>
                    <a:gd name="T77" fmla="*/ 117 h 965"/>
                    <a:gd name="T78" fmla="*/ 281 w 678"/>
                    <a:gd name="T79" fmla="*/ 91 h 965"/>
                    <a:gd name="T80" fmla="*/ 283 w 678"/>
                    <a:gd name="T81" fmla="*/ 7 h 965"/>
                    <a:gd name="T82" fmla="*/ 414 w 678"/>
                    <a:gd name="T83" fmla="*/ 89 h 965"/>
                    <a:gd name="T84" fmla="*/ 419 w 678"/>
                    <a:gd name="T85" fmla="*/ 96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8" h="965">
                      <a:moveTo>
                        <a:pt x="439" y="259"/>
                      </a:moveTo>
                      <a:cubicBezTo>
                        <a:pt x="443" y="262"/>
                        <a:pt x="446" y="265"/>
                        <a:pt x="449" y="269"/>
                      </a:cubicBezTo>
                      <a:cubicBezTo>
                        <a:pt x="461" y="282"/>
                        <a:pt x="472" y="300"/>
                        <a:pt x="483" y="324"/>
                      </a:cubicBezTo>
                      <a:cubicBezTo>
                        <a:pt x="643" y="264"/>
                        <a:pt x="643" y="264"/>
                        <a:pt x="643" y="264"/>
                      </a:cubicBezTo>
                      <a:cubicBezTo>
                        <a:pt x="623" y="215"/>
                        <a:pt x="594" y="176"/>
                        <a:pt x="557" y="147"/>
                      </a:cubicBezTo>
                      <a:cubicBezTo>
                        <a:pt x="519" y="117"/>
                        <a:pt x="474" y="98"/>
                        <a:pt x="421" y="89"/>
                      </a:cubicBezTo>
                      <a:cubicBezTo>
                        <a:pt x="421" y="0"/>
                        <a:pt x="421" y="0"/>
                        <a:pt x="421" y="0"/>
                      </a:cubicBezTo>
                      <a:cubicBezTo>
                        <a:pt x="276" y="0"/>
                        <a:pt x="276" y="0"/>
                        <a:pt x="276" y="0"/>
                      </a:cubicBezTo>
                      <a:cubicBezTo>
                        <a:pt x="276" y="75"/>
                        <a:pt x="276" y="75"/>
                        <a:pt x="276" y="75"/>
                      </a:cubicBezTo>
                      <a:cubicBezTo>
                        <a:pt x="276" y="86"/>
                        <a:pt x="276" y="86"/>
                        <a:pt x="276" y="86"/>
                      </a:cubicBezTo>
                      <a:cubicBezTo>
                        <a:pt x="232" y="88"/>
                        <a:pt x="193" y="96"/>
                        <a:pt x="160" y="111"/>
                      </a:cubicBezTo>
                      <a:cubicBezTo>
                        <a:pt x="133" y="122"/>
                        <a:pt x="109" y="138"/>
                        <a:pt x="89" y="157"/>
                      </a:cubicBezTo>
                      <a:cubicBezTo>
                        <a:pt x="43" y="200"/>
                        <a:pt x="20" y="257"/>
                        <a:pt x="20" y="328"/>
                      </a:cubicBezTo>
                      <a:cubicBezTo>
                        <a:pt x="20" y="390"/>
                        <a:pt x="43" y="441"/>
                        <a:pt x="89" y="481"/>
                      </a:cubicBezTo>
                      <a:cubicBezTo>
                        <a:pt x="135" y="521"/>
                        <a:pt x="199" y="545"/>
                        <a:pt x="283" y="555"/>
                      </a:cubicBezTo>
                      <a:cubicBezTo>
                        <a:pt x="283" y="680"/>
                        <a:pt x="283" y="680"/>
                        <a:pt x="283" y="680"/>
                      </a:cubicBezTo>
                      <a:cubicBezTo>
                        <a:pt x="283" y="701"/>
                        <a:pt x="283" y="701"/>
                        <a:pt x="283" y="701"/>
                      </a:cubicBezTo>
                      <a:cubicBezTo>
                        <a:pt x="259" y="698"/>
                        <a:pt x="238" y="687"/>
                        <a:pt x="221" y="669"/>
                      </a:cubicBezTo>
                      <a:cubicBezTo>
                        <a:pt x="203" y="652"/>
                        <a:pt x="189" y="628"/>
                        <a:pt x="180" y="599"/>
                      </a:cubicBezTo>
                      <a:cubicBezTo>
                        <a:pt x="0" y="646"/>
                        <a:pt x="0" y="646"/>
                        <a:pt x="0" y="646"/>
                      </a:cubicBezTo>
                      <a:cubicBezTo>
                        <a:pt x="20" y="708"/>
                        <a:pt x="53" y="756"/>
                        <a:pt x="97" y="791"/>
                      </a:cubicBezTo>
                      <a:cubicBezTo>
                        <a:pt x="142" y="825"/>
                        <a:pt x="201" y="848"/>
                        <a:pt x="276" y="861"/>
                      </a:cubicBezTo>
                      <a:cubicBezTo>
                        <a:pt x="276" y="965"/>
                        <a:pt x="276" y="965"/>
                        <a:pt x="276" y="965"/>
                      </a:cubicBezTo>
                      <a:cubicBezTo>
                        <a:pt x="421" y="965"/>
                        <a:pt x="421" y="965"/>
                        <a:pt x="421" y="965"/>
                      </a:cubicBezTo>
                      <a:cubicBezTo>
                        <a:pt x="421" y="858"/>
                        <a:pt x="421" y="858"/>
                        <a:pt x="421" y="858"/>
                      </a:cubicBezTo>
                      <a:cubicBezTo>
                        <a:pt x="430" y="856"/>
                        <a:pt x="439" y="855"/>
                        <a:pt x="448" y="853"/>
                      </a:cubicBezTo>
                      <a:cubicBezTo>
                        <a:pt x="494" y="844"/>
                        <a:pt x="533" y="830"/>
                        <a:pt x="566" y="812"/>
                      </a:cubicBezTo>
                      <a:cubicBezTo>
                        <a:pt x="583" y="802"/>
                        <a:pt x="599" y="790"/>
                        <a:pt x="613" y="778"/>
                      </a:cubicBezTo>
                      <a:cubicBezTo>
                        <a:pt x="656" y="737"/>
                        <a:pt x="678" y="683"/>
                        <a:pt x="678" y="616"/>
                      </a:cubicBezTo>
                      <a:cubicBezTo>
                        <a:pt x="678" y="549"/>
                        <a:pt x="656" y="496"/>
                        <a:pt x="612" y="457"/>
                      </a:cubicBezTo>
                      <a:cubicBezTo>
                        <a:pt x="567" y="418"/>
                        <a:pt x="500" y="393"/>
                        <a:pt x="411" y="382"/>
                      </a:cubicBezTo>
                      <a:cubicBezTo>
                        <a:pt x="411" y="243"/>
                        <a:pt x="411" y="243"/>
                        <a:pt x="411" y="243"/>
                      </a:cubicBezTo>
                      <a:cubicBezTo>
                        <a:pt x="421" y="246"/>
                        <a:pt x="430" y="251"/>
                        <a:pt x="439" y="259"/>
                      </a:cubicBezTo>
                      <a:moveTo>
                        <a:pt x="553" y="153"/>
                      </a:moveTo>
                      <a:cubicBezTo>
                        <a:pt x="553" y="153"/>
                        <a:pt x="553" y="153"/>
                        <a:pt x="553" y="153"/>
                      </a:cubicBezTo>
                      <a:cubicBezTo>
                        <a:pt x="587" y="180"/>
                        <a:pt x="614" y="215"/>
                        <a:pt x="634" y="260"/>
                      </a:cubicBezTo>
                      <a:cubicBezTo>
                        <a:pt x="487" y="315"/>
                        <a:pt x="487" y="315"/>
                        <a:pt x="487" y="315"/>
                      </a:cubicBezTo>
                      <a:cubicBezTo>
                        <a:pt x="476" y="293"/>
                        <a:pt x="466" y="277"/>
                        <a:pt x="455" y="265"/>
                      </a:cubicBezTo>
                      <a:cubicBezTo>
                        <a:pt x="455" y="265"/>
                        <a:pt x="455" y="265"/>
                        <a:pt x="455" y="265"/>
                      </a:cubicBezTo>
                      <a:cubicBezTo>
                        <a:pt x="451" y="260"/>
                        <a:pt x="447" y="257"/>
                        <a:pt x="443" y="253"/>
                      </a:cubicBezTo>
                      <a:cubicBezTo>
                        <a:pt x="434" y="246"/>
                        <a:pt x="424" y="240"/>
                        <a:pt x="414" y="236"/>
                      </a:cubicBezTo>
                      <a:cubicBezTo>
                        <a:pt x="412" y="236"/>
                        <a:pt x="411" y="236"/>
                        <a:pt x="409" y="236"/>
                      </a:cubicBezTo>
                      <a:cubicBezTo>
                        <a:pt x="408" y="237"/>
                        <a:pt x="407" y="238"/>
                        <a:pt x="406" y="239"/>
                      </a:cubicBezTo>
                      <a:cubicBezTo>
                        <a:pt x="405" y="240"/>
                        <a:pt x="405" y="241"/>
                        <a:pt x="405" y="243"/>
                      </a:cubicBezTo>
                      <a:cubicBezTo>
                        <a:pt x="405" y="382"/>
                        <a:pt x="405" y="382"/>
                        <a:pt x="405" y="382"/>
                      </a:cubicBezTo>
                      <a:cubicBezTo>
                        <a:pt x="405" y="383"/>
                        <a:pt x="405" y="385"/>
                        <a:pt x="406" y="386"/>
                      </a:cubicBezTo>
                      <a:cubicBezTo>
                        <a:pt x="407" y="387"/>
                        <a:pt x="409" y="388"/>
                        <a:pt x="411" y="388"/>
                      </a:cubicBezTo>
                      <a:cubicBezTo>
                        <a:pt x="498" y="400"/>
                        <a:pt x="563" y="424"/>
                        <a:pt x="607" y="462"/>
                      </a:cubicBezTo>
                      <a:cubicBezTo>
                        <a:pt x="608" y="462"/>
                        <a:pt x="608" y="462"/>
                        <a:pt x="608" y="462"/>
                      </a:cubicBezTo>
                      <a:cubicBezTo>
                        <a:pt x="650" y="500"/>
                        <a:pt x="671" y="551"/>
                        <a:pt x="671" y="616"/>
                      </a:cubicBezTo>
                      <a:cubicBezTo>
                        <a:pt x="671" y="681"/>
                        <a:pt x="650" y="733"/>
                        <a:pt x="608" y="773"/>
                      </a:cubicBezTo>
                      <a:cubicBezTo>
                        <a:pt x="595" y="785"/>
                        <a:pt x="579" y="796"/>
                        <a:pt x="562" y="806"/>
                      </a:cubicBezTo>
                      <a:cubicBezTo>
                        <a:pt x="530" y="824"/>
                        <a:pt x="492" y="837"/>
                        <a:pt x="447" y="846"/>
                      </a:cubicBezTo>
                      <a:cubicBezTo>
                        <a:pt x="438" y="848"/>
                        <a:pt x="429" y="850"/>
                        <a:pt x="420" y="851"/>
                      </a:cubicBezTo>
                      <a:cubicBezTo>
                        <a:pt x="418" y="851"/>
                        <a:pt x="416" y="852"/>
                        <a:pt x="415" y="853"/>
                      </a:cubicBezTo>
                      <a:cubicBezTo>
                        <a:pt x="414" y="854"/>
                        <a:pt x="414" y="856"/>
                        <a:pt x="414" y="858"/>
                      </a:cubicBezTo>
                      <a:cubicBezTo>
                        <a:pt x="414" y="958"/>
                        <a:pt x="414" y="958"/>
                        <a:pt x="414" y="958"/>
                      </a:cubicBezTo>
                      <a:cubicBezTo>
                        <a:pt x="283" y="958"/>
                        <a:pt x="283" y="958"/>
                        <a:pt x="283" y="958"/>
                      </a:cubicBezTo>
                      <a:cubicBezTo>
                        <a:pt x="283" y="861"/>
                        <a:pt x="283" y="861"/>
                        <a:pt x="283" y="861"/>
                      </a:cubicBezTo>
                      <a:cubicBezTo>
                        <a:pt x="283" y="859"/>
                        <a:pt x="282" y="857"/>
                        <a:pt x="281" y="856"/>
                      </a:cubicBezTo>
                      <a:cubicBezTo>
                        <a:pt x="280" y="855"/>
                        <a:pt x="279" y="854"/>
                        <a:pt x="277" y="854"/>
                      </a:cubicBezTo>
                      <a:cubicBezTo>
                        <a:pt x="204" y="842"/>
                        <a:pt x="145" y="819"/>
                        <a:pt x="102" y="785"/>
                      </a:cubicBezTo>
                      <a:cubicBezTo>
                        <a:pt x="60" y="753"/>
                        <a:pt x="29" y="708"/>
                        <a:pt x="9" y="651"/>
                      </a:cubicBezTo>
                      <a:cubicBezTo>
                        <a:pt x="175" y="607"/>
                        <a:pt x="175" y="607"/>
                        <a:pt x="175" y="607"/>
                      </a:cubicBezTo>
                      <a:cubicBezTo>
                        <a:pt x="185" y="635"/>
                        <a:pt x="199" y="657"/>
                        <a:pt x="216" y="674"/>
                      </a:cubicBezTo>
                      <a:cubicBezTo>
                        <a:pt x="235" y="693"/>
                        <a:pt x="257" y="704"/>
                        <a:pt x="282" y="708"/>
                      </a:cubicBezTo>
                      <a:cubicBezTo>
                        <a:pt x="283" y="708"/>
                        <a:pt x="285" y="708"/>
                        <a:pt x="286" y="708"/>
                      </a:cubicBezTo>
                      <a:cubicBezTo>
                        <a:pt x="287" y="707"/>
                        <a:pt x="288" y="706"/>
                        <a:pt x="289" y="705"/>
                      </a:cubicBezTo>
                      <a:cubicBezTo>
                        <a:pt x="289" y="704"/>
                        <a:pt x="290" y="703"/>
                        <a:pt x="290" y="701"/>
                      </a:cubicBezTo>
                      <a:cubicBezTo>
                        <a:pt x="290" y="555"/>
                        <a:pt x="290" y="555"/>
                        <a:pt x="290" y="555"/>
                      </a:cubicBezTo>
                      <a:cubicBezTo>
                        <a:pt x="290" y="553"/>
                        <a:pt x="289" y="551"/>
                        <a:pt x="288" y="550"/>
                      </a:cubicBezTo>
                      <a:cubicBezTo>
                        <a:pt x="287" y="549"/>
                        <a:pt x="285" y="548"/>
                        <a:pt x="284" y="548"/>
                      </a:cubicBezTo>
                      <a:cubicBezTo>
                        <a:pt x="202" y="538"/>
                        <a:pt x="138" y="515"/>
                        <a:pt x="94" y="476"/>
                      </a:cubicBezTo>
                      <a:cubicBezTo>
                        <a:pt x="94" y="476"/>
                        <a:pt x="94" y="476"/>
                        <a:pt x="94" y="476"/>
                      </a:cubicBezTo>
                      <a:cubicBezTo>
                        <a:pt x="50" y="438"/>
                        <a:pt x="27" y="388"/>
                        <a:pt x="27" y="328"/>
                      </a:cubicBezTo>
                      <a:cubicBezTo>
                        <a:pt x="27" y="259"/>
                        <a:pt x="50" y="203"/>
                        <a:pt x="94" y="162"/>
                      </a:cubicBezTo>
                      <a:cubicBezTo>
                        <a:pt x="94" y="162"/>
                        <a:pt x="94" y="162"/>
                        <a:pt x="94" y="162"/>
                      </a:cubicBezTo>
                      <a:cubicBezTo>
                        <a:pt x="114" y="143"/>
                        <a:pt x="136" y="128"/>
                        <a:pt x="162" y="117"/>
                      </a:cubicBezTo>
                      <a:cubicBezTo>
                        <a:pt x="195" y="103"/>
                        <a:pt x="233" y="95"/>
                        <a:pt x="276" y="93"/>
                      </a:cubicBezTo>
                      <a:cubicBezTo>
                        <a:pt x="278" y="93"/>
                        <a:pt x="280" y="92"/>
                        <a:pt x="281" y="91"/>
                      </a:cubicBezTo>
                      <a:cubicBezTo>
                        <a:pt x="282" y="89"/>
                        <a:pt x="283" y="88"/>
                        <a:pt x="283" y="86"/>
                      </a:cubicBezTo>
                      <a:cubicBezTo>
                        <a:pt x="283" y="7"/>
                        <a:pt x="283" y="7"/>
                        <a:pt x="283" y="7"/>
                      </a:cubicBezTo>
                      <a:cubicBezTo>
                        <a:pt x="414" y="7"/>
                        <a:pt x="414" y="7"/>
                        <a:pt x="414" y="7"/>
                      </a:cubicBezTo>
                      <a:cubicBezTo>
                        <a:pt x="414" y="89"/>
                        <a:pt x="414" y="89"/>
                        <a:pt x="414" y="89"/>
                      </a:cubicBezTo>
                      <a:cubicBezTo>
                        <a:pt x="414" y="91"/>
                        <a:pt x="414" y="92"/>
                        <a:pt x="415" y="93"/>
                      </a:cubicBezTo>
                      <a:cubicBezTo>
                        <a:pt x="416" y="95"/>
                        <a:pt x="418" y="95"/>
                        <a:pt x="419" y="96"/>
                      </a:cubicBezTo>
                      <a:cubicBezTo>
                        <a:pt x="471" y="104"/>
                        <a:pt x="516" y="123"/>
                        <a:pt x="553" y="153"/>
                      </a:cubicBezTo>
                    </a:path>
                  </a:pathLst>
                </a:custGeom>
                <a:gradFill flip="none" rotWithShape="1">
                  <a:gsLst>
                    <a:gs pos="19000">
                      <a:srgbClr val="4880B8"/>
                    </a:gs>
                    <a:gs pos="70000">
                      <a:srgbClr val="518AC3"/>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5275308" y="3323468"/>
                  <a:ext cx="1690946" cy="2435348"/>
                </a:xfrm>
                <a:custGeom>
                  <a:avLst/>
                  <a:gdLst>
                    <a:gd name="T0" fmla="*/ 544 w 662"/>
                    <a:gd name="T1" fmla="*/ 146 h 951"/>
                    <a:gd name="T2" fmla="*/ 406 w 662"/>
                    <a:gd name="T3" fmla="*/ 86 h 951"/>
                    <a:gd name="T4" fmla="*/ 405 w 662"/>
                    <a:gd name="T5" fmla="*/ 0 h 951"/>
                    <a:gd name="T6" fmla="*/ 274 w 662"/>
                    <a:gd name="T7" fmla="*/ 79 h 951"/>
                    <a:gd name="T8" fmla="*/ 267 w 662"/>
                    <a:gd name="T9" fmla="*/ 86 h 951"/>
                    <a:gd name="T10" fmla="*/ 85 w 662"/>
                    <a:gd name="T11" fmla="*/ 155 h 951"/>
                    <a:gd name="T12" fmla="*/ 18 w 662"/>
                    <a:gd name="T13" fmla="*/ 321 h 951"/>
                    <a:gd name="T14" fmla="*/ 85 w 662"/>
                    <a:gd name="T15" fmla="*/ 469 h 951"/>
                    <a:gd name="T16" fmla="*/ 279 w 662"/>
                    <a:gd name="T17" fmla="*/ 543 h 951"/>
                    <a:gd name="T18" fmla="*/ 281 w 662"/>
                    <a:gd name="T19" fmla="*/ 694 h 951"/>
                    <a:gd name="T20" fmla="*/ 277 w 662"/>
                    <a:gd name="T21" fmla="*/ 701 h 951"/>
                    <a:gd name="T22" fmla="*/ 207 w 662"/>
                    <a:gd name="T23" fmla="*/ 667 h 951"/>
                    <a:gd name="T24" fmla="*/ 0 w 662"/>
                    <a:gd name="T25" fmla="*/ 644 h 951"/>
                    <a:gd name="T26" fmla="*/ 268 w 662"/>
                    <a:gd name="T27" fmla="*/ 847 h 951"/>
                    <a:gd name="T28" fmla="*/ 274 w 662"/>
                    <a:gd name="T29" fmla="*/ 854 h 951"/>
                    <a:gd name="T30" fmla="*/ 405 w 662"/>
                    <a:gd name="T31" fmla="*/ 951 h 951"/>
                    <a:gd name="T32" fmla="*/ 406 w 662"/>
                    <a:gd name="T33" fmla="*/ 846 h 951"/>
                    <a:gd name="T34" fmla="*/ 438 w 662"/>
                    <a:gd name="T35" fmla="*/ 839 h 951"/>
                    <a:gd name="T36" fmla="*/ 599 w 662"/>
                    <a:gd name="T37" fmla="*/ 766 h 951"/>
                    <a:gd name="T38" fmla="*/ 599 w 662"/>
                    <a:gd name="T39" fmla="*/ 455 h 951"/>
                    <a:gd name="T40" fmla="*/ 402 w 662"/>
                    <a:gd name="T41" fmla="*/ 381 h 951"/>
                    <a:gd name="T42" fmla="*/ 396 w 662"/>
                    <a:gd name="T43" fmla="*/ 375 h 951"/>
                    <a:gd name="T44" fmla="*/ 397 w 662"/>
                    <a:gd name="T45" fmla="*/ 232 h 951"/>
                    <a:gd name="T46" fmla="*/ 405 w 662"/>
                    <a:gd name="T47" fmla="*/ 229 h 951"/>
                    <a:gd name="T48" fmla="*/ 446 w 662"/>
                    <a:gd name="T49" fmla="*/ 258 h 951"/>
                    <a:gd name="T50" fmla="*/ 478 w 662"/>
                    <a:gd name="T51" fmla="*/ 308 h 951"/>
                    <a:gd name="T52" fmla="*/ 544 w 662"/>
                    <a:gd name="T53" fmla="*/ 146 h 951"/>
                    <a:gd name="T54" fmla="*/ 465 w 662"/>
                    <a:gd name="T55" fmla="*/ 584 h 951"/>
                    <a:gd name="T56" fmla="*/ 463 w 662"/>
                    <a:gd name="T57" fmla="*/ 686 h 951"/>
                    <a:gd name="T58" fmla="*/ 462 w 662"/>
                    <a:gd name="T59" fmla="*/ 688 h 951"/>
                    <a:gd name="T60" fmla="*/ 398 w 662"/>
                    <a:gd name="T61" fmla="*/ 704 h 951"/>
                    <a:gd name="T62" fmla="*/ 396 w 662"/>
                    <a:gd name="T63" fmla="*/ 568 h 951"/>
                    <a:gd name="T64" fmla="*/ 399 w 662"/>
                    <a:gd name="T65" fmla="*/ 561 h 951"/>
                    <a:gd name="T66" fmla="*/ 432 w 662"/>
                    <a:gd name="T67" fmla="*/ 566 h 951"/>
                    <a:gd name="T68" fmla="*/ 278 w 662"/>
                    <a:gd name="T69" fmla="*/ 222 h 951"/>
                    <a:gd name="T70" fmla="*/ 280 w 662"/>
                    <a:gd name="T71" fmla="*/ 354 h 951"/>
                    <a:gd name="T72" fmla="*/ 276 w 662"/>
                    <a:gd name="T73" fmla="*/ 360 h 951"/>
                    <a:gd name="T74" fmla="*/ 213 w 662"/>
                    <a:gd name="T75" fmla="*/ 339 h 951"/>
                    <a:gd name="T76" fmla="*/ 191 w 662"/>
                    <a:gd name="T77" fmla="*/ 287 h 951"/>
                    <a:gd name="T78" fmla="*/ 215 w 662"/>
                    <a:gd name="T79" fmla="*/ 239 h 951"/>
                    <a:gd name="T80" fmla="*/ 273 w 662"/>
                    <a:gd name="T81" fmla="*/ 219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2" h="951">
                      <a:moveTo>
                        <a:pt x="544" y="146"/>
                      </a:moveTo>
                      <a:cubicBezTo>
                        <a:pt x="544" y="146"/>
                        <a:pt x="544" y="146"/>
                        <a:pt x="544" y="146"/>
                      </a:cubicBezTo>
                      <a:cubicBezTo>
                        <a:pt x="507" y="116"/>
                        <a:pt x="462" y="97"/>
                        <a:pt x="410" y="89"/>
                      </a:cubicBezTo>
                      <a:cubicBezTo>
                        <a:pt x="409" y="88"/>
                        <a:pt x="407" y="88"/>
                        <a:pt x="406" y="86"/>
                      </a:cubicBezTo>
                      <a:cubicBezTo>
                        <a:pt x="405" y="85"/>
                        <a:pt x="405" y="84"/>
                        <a:pt x="405" y="82"/>
                      </a:cubicBezTo>
                      <a:cubicBezTo>
                        <a:pt x="405" y="0"/>
                        <a:pt x="405" y="0"/>
                        <a:pt x="405" y="0"/>
                      </a:cubicBezTo>
                      <a:cubicBezTo>
                        <a:pt x="274" y="0"/>
                        <a:pt x="274" y="0"/>
                        <a:pt x="274" y="0"/>
                      </a:cubicBezTo>
                      <a:cubicBezTo>
                        <a:pt x="274" y="79"/>
                        <a:pt x="274" y="79"/>
                        <a:pt x="274" y="79"/>
                      </a:cubicBezTo>
                      <a:cubicBezTo>
                        <a:pt x="274" y="81"/>
                        <a:pt x="273" y="82"/>
                        <a:pt x="272" y="84"/>
                      </a:cubicBezTo>
                      <a:cubicBezTo>
                        <a:pt x="271" y="85"/>
                        <a:pt x="269" y="86"/>
                        <a:pt x="267" y="86"/>
                      </a:cubicBezTo>
                      <a:cubicBezTo>
                        <a:pt x="224" y="88"/>
                        <a:pt x="186" y="96"/>
                        <a:pt x="153" y="110"/>
                      </a:cubicBezTo>
                      <a:cubicBezTo>
                        <a:pt x="127" y="121"/>
                        <a:pt x="105" y="136"/>
                        <a:pt x="85" y="155"/>
                      </a:cubicBezTo>
                      <a:cubicBezTo>
                        <a:pt x="85" y="155"/>
                        <a:pt x="85" y="155"/>
                        <a:pt x="85" y="155"/>
                      </a:cubicBezTo>
                      <a:cubicBezTo>
                        <a:pt x="41" y="196"/>
                        <a:pt x="18" y="252"/>
                        <a:pt x="18" y="321"/>
                      </a:cubicBezTo>
                      <a:cubicBezTo>
                        <a:pt x="18" y="381"/>
                        <a:pt x="41" y="431"/>
                        <a:pt x="85" y="469"/>
                      </a:cubicBezTo>
                      <a:cubicBezTo>
                        <a:pt x="85" y="469"/>
                        <a:pt x="85" y="469"/>
                        <a:pt x="85" y="469"/>
                      </a:cubicBezTo>
                      <a:cubicBezTo>
                        <a:pt x="129" y="508"/>
                        <a:pt x="193" y="531"/>
                        <a:pt x="275" y="541"/>
                      </a:cubicBezTo>
                      <a:cubicBezTo>
                        <a:pt x="276" y="541"/>
                        <a:pt x="278" y="542"/>
                        <a:pt x="279" y="543"/>
                      </a:cubicBezTo>
                      <a:cubicBezTo>
                        <a:pt x="280" y="544"/>
                        <a:pt x="281" y="546"/>
                        <a:pt x="281" y="548"/>
                      </a:cubicBezTo>
                      <a:cubicBezTo>
                        <a:pt x="281" y="694"/>
                        <a:pt x="281" y="694"/>
                        <a:pt x="281" y="694"/>
                      </a:cubicBezTo>
                      <a:cubicBezTo>
                        <a:pt x="281" y="696"/>
                        <a:pt x="280" y="697"/>
                        <a:pt x="280" y="698"/>
                      </a:cubicBezTo>
                      <a:cubicBezTo>
                        <a:pt x="279" y="699"/>
                        <a:pt x="278" y="700"/>
                        <a:pt x="277" y="701"/>
                      </a:cubicBezTo>
                      <a:cubicBezTo>
                        <a:pt x="276" y="701"/>
                        <a:pt x="274" y="701"/>
                        <a:pt x="273" y="701"/>
                      </a:cubicBezTo>
                      <a:cubicBezTo>
                        <a:pt x="248" y="697"/>
                        <a:pt x="226" y="686"/>
                        <a:pt x="207" y="667"/>
                      </a:cubicBezTo>
                      <a:cubicBezTo>
                        <a:pt x="190" y="650"/>
                        <a:pt x="176" y="628"/>
                        <a:pt x="166" y="600"/>
                      </a:cubicBezTo>
                      <a:cubicBezTo>
                        <a:pt x="0" y="644"/>
                        <a:pt x="0" y="644"/>
                        <a:pt x="0" y="644"/>
                      </a:cubicBezTo>
                      <a:cubicBezTo>
                        <a:pt x="20" y="701"/>
                        <a:pt x="51" y="746"/>
                        <a:pt x="93" y="778"/>
                      </a:cubicBezTo>
                      <a:cubicBezTo>
                        <a:pt x="136" y="812"/>
                        <a:pt x="195" y="835"/>
                        <a:pt x="268" y="847"/>
                      </a:cubicBezTo>
                      <a:cubicBezTo>
                        <a:pt x="270" y="847"/>
                        <a:pt x="271" y="848"/>
                        <a:pt x="272" y="849"/>
                      </a:cubicBezTo>
                      <a:cubicBezTo>
                        <a:pt x="273" y="850"/>
                        <a:pt x="274" y="852"/>
                        <a:pt x="274" y="854"/>
                      </a:cubicBezTo>
                      <a:cubicBezTo>
                        <a:pt x="274" y="951"/>
                        <a:pt x="274" y="951"/>
                        <a:pt x="274" y="951"/>
                      </a:cubicBezTo>
                      <a:cubicBezTo>
                        <a:pt x="405" y="951"/>
                        <a:pt x="405" y="951"/>
                        <a:pt x="405" y="951"/>
                      </a:cubicBezTo>
                      <a:cubicBezTo>
                        <a:pt x="405" y="851"/>
                        <a:pt x="405" y="851"/>
                        <a:pt x="405" y="851"/>
                      </a:cubicBezTo>
                      <a:cubicBezTo>
                        <a:pt x="405" y="849"/>
                        <a:pt x="405" y="847"/>
                        <a:pt x="406" y="846"/>
                      </a:cubicBezTo>
                      <a:cubicBezTo>
                        <a:pt x="407" y="845"/>
                        <a:pt x="409" y="844"/>
                        <a:pt x="411" y="844"/>
                      </a:cubicBezTo>
                      <a:cubicBezTo>
                        <a:pt x="420" y="843"/>
                        <a:pt x="429" y="841"/>
                        <a:pt x="438" y="839"/>
                      </a:cubicBezTo>
                      <a:cubicBezTo>
                        <a:pt x="483" y="830"/>
                        <a:pt x="521" y="817"/>
                        <a:pt x="553" y="799"/>
                      </a:cubicBezTo>
                      <a:cubicBezTo>
                        <a:pt x="570" y="789"/>
                        <a:pt x="586" y="778"/>
                        <a:pt x="599" y="766"/>
                      </a:cubicBezTo>
                      <a:cubicBezTo>
                        <a:pt x="641" y="726"/>
                        <a:pt x="662" y="674"/>
                        <a:pt x="662" y="609"/>
                      </a:cubicBezTo>
                      <a:cubicBezTo>
                        <a:pt x="662" y="544"/>
                        <a:pt x="641" y="493"/>
                        <a:pt x="599" y="455"/>
                      </a:cubicBezTo>
                      <a:cubicBezTo>
                        <a:pt x="598" y="455"/>
                        <a:pt x="598" y="455"/>
                        <a:pt x="598" y="455"/>
                      </a:cubicBezTo>
                      <a:cubicBezTo>
                        <a:pt x="554" y="417"/>
                        <a:pt x="489" y="393"/>
                        <a:pt x="402" y="381"/>
                      </a:cubicBezTo>
                      <a:cubicBezTo>
                        <a:pt x="400" y="381"/>
                        <a:pt x="398" y="380"/>
                        <a:pt x="397" y="379"/>
                      </a:cubicBezTo>
                      <a:cubicBezTo>
                        <a:pt x="396" y="378"/>
                        <a:pt x="396" y="376"/>
                        <a:pt x="396" y="375"/>
                      </a:cubicBezTo>
                      <a:cubicBezTo>
                        <a:pt x="396" y="236"/>
                        <a:pt x="396" y="236"/>
                        <a:pt x="396" y="236"/>
                      </a:cubicBezTo>
                      <a:cubicBezTo>
                        <a:pt x="396" y="234"/>
                        <a:pt x="396" y="233"/>
                        <a:pt x="397" y="232"/>
                      </a:cubicBezTo>
                      <a:cubicBezTo>
                        <a:pt x="398" y="231"/>
                        <a:pt x="399" y="230"/>
                        <a:pt x="400" y="229"/>
                      </a:cubicBezTo>
                      <a:cubicBezTo>
                        <a:pt x="402" y="229"/>
                        <a:pt x="403" y="229"/>
                        <a:pt x="405" y="229"/>
                      </a:cubicBezTo>
                      <a:cubicBezTo>
                        <a:pt x="415" y="233"/>
                        <a:pt x="425" y="239"/>
                        <a:pt x="434" y="246"/>
                      </a:cubicBezTo>
                      <a:cubicBezTo>
                        <a:pt x="438" y="250"/>
                        <a:pt x="442" y="253"/>
                        <a:pt x="446" y="258"/>
                      </a:cubicBezTo>
                      <a:cubicBezTo>
                        <a:pt x="446" y="258"/>
                        <a:pt x="446" y="258"/>
                        <a:pt x="446" y="258"/>
                      </a:cubicBezTo>
                      <a:cubicBezTo>
                        <a:pt x="457" y="270"/>
                        <a:pt x="467" y="286"/>
                        <a:pt x="478" y="308"/>
                      </a:cubicBezTo>
                      <a:cubicBezTo>
                        <a:pt x="625" y="253"/>
                        <a:pt x="625" y="253"/>
                        <a:pt x="625" y="253"/>
                      </a:cubicBezTo>
                      <a:cubicBezTo>
                        <a:pt x="605" y="208"/>
                        <a:pt x="578" y="173"/>
                        <a:pt x="544" y="146"/>
                      </a:cubicBezTo>
                      <a:moveTo>
                        <a:pt x="465" y="584"/>
                      </a:moveTo>
                      <a:cubicBezTo>
                        <a:pt x="465" y="584"/>
                        <a:pt x="465" y="584"/>
                        <a:pt x="465" y="584"/>
                      </a:cubicBezTo>
                      <a:cubicBezTo>
                        <a:pt x="480" y="597"/>
                        <a:pt x="488" y="613"/>
                        <a:pt x="488" y="634"/>
                      </a:cubicBezTo>
                      <a:cubicBezTo>
                        <a:pt x="488" y="655"/>
                        <a:pt x="480" y="672"/>
                        <a:pt x="463" y="686"/>
                      </a:cubicBezTo>
                      <a:cubicBezTo>
                        <a:pt x="463" y="687"/>
                        <a:pt x="462" y="687"/>
                        <a:pt x="461" y="688"/>
                      </a:cubicBezTo>
                      <a:cubicBezTo>
                        <a:pt x="462" y="688"/>
                        <a:pt x="462" y="688"/>
                        <a:pt x="462" y="688"/>
                      </a:cubicBezTo>
                      <a:cubicBezTo>
                        <a:pt x="446" y="700"/>
                        <a:pt x="426" y="706"/>
                        <a:pt x="402" y="706"/>
                      </a:cubicBezTo>
                      <a:cubicBezTo>
                        <a:pt x="400" y="706"/>
                        <a:pt x="399" y="705"/>
                        <a:pt x="398" y="704"/>
                      </a:cubicBezTo>
                      <a:cubicBezTo>
                        <a:pt x="396" y="703"/>
                        <a:pt x="396" y="701"/>
                        <a:pt x="396" y="699"/>
                      </a:cubicBezTo>
                      <a:cubicBezTo>
                        <a:pt x="396" y="568"/>
                        <a:pt x="396" y="568"/>
                        <a:pt x="396" y="568"/>
                      </a:cubicBezTo>
                      <a:cubicBezTo>
                        <a:pt x="396" y="566"/>
                        <a:pt x="396" y="565"/>
                        <a:pt x="397" y="564"/>
                      </a:cubicBezTo>
                      <a:cubicBezTo>
                        <a:pt x="397" y="563"/>
                        <a:pt x="398" y="562"/>
                        <a:pt x="399" y="561"/>
                      </a:cubicBezTo>
                      <a:cubicBezTo>
                        <a:pt x="401" y="561"/>
                        <a:pt x="402" y="561"/>
                        <a:pt x="403" y="561"/>
                      </a:cubicBezTo>
                      <a:cubicBezTo>
                        <a:pt x="414" y="562"/>
                        <a:pt x="423" y="564"/>
                        <a:pt x="432" y="566"/>
                      </a:cubicBezTo>
                      <a:cubicBezTo>
                        <a:pt x="445" y="571"/>
                        <a:pt x="456" y="576"/>
                        <a:pt x="465" y="584"/>
                      </a:cubicBezTo>
                      <a:moveTo>
                        <a:pt x="278" y="222"/>
                      </a:moveTo>
                      <a:cubicBezTo>
                        <a:pt x="279" y="223"/>
                        <a:pt x="280" y="224"/>
                        <a:pt x="280" y="226"/>
                      </a:cubicBezTo>
                      <a:cubicBezTo>
                        <a:pt x="280" y="354"/>
                        <a:pt x="280" y="354"/>
                        <a:pt x="280" y="354"/>
                      </a:cubicBezTo>
                      <a:cubicBezTo>
                        <a:pt x="280" y="355"/>
                        <a:pt x="280" y="356"/>
                        <a:pt x="279" y="357"/>
                      </a:cubicBezTo>
                      <a:cubicBezTo>
                        <a:pt x="279" y="358"/>
                        <a:pt x="278" y="359"/>
                        <a:pt x="276" y="360"/>
                      </a:cubicBezTo>
                      <a:cubicBezTo>
                        <a:pt x="275" y="360"/>
                        <a:pt x="274" y="361"/>
                        <a:pt x="273" y="361"/>
                      </a:cubicBezTo>
                      <a:cubicBezTo>
                        <a:pt x="247" y="358"/>
                        <a:pt x="227" y="351"/>
                        <a:pt x="213" y="339"/>
                      </a:cubicBezTo>
                      <a:cubicBezTo>
                        <a:pt x="214" y="339"/>
                        <a:pt x="214" y="339"/>
                        <a:pt x="214" y="339"/>
                      </a:cubicBezTo>
                      <a:cubicBezTo>
                        <a:pt x="198" y="326"/>
                        <a:pt x="191" y="309"/>
                        <a:pt x="191" y="287"/>
                      </a:cubicBezTo>
                      <a:cubicBezTo>
                        <a:pt x="191" y="268"/>
                        <a:pt x="199" y="251"/>
                        <a:pt x="215" y="239"/>
                      </a:cubicBezTo>
                      <a:cubicBezTo>
                        <a:pt x="215" y="239"/>
                        <a:pt x="215" y="239"/>
                        <a:pt x="215" y="239"/>
                      </a:cubicBezTo>
                      <a:cubicBezTo>
                        <a:pt x="224" y="231"/>
                        <a:pt x="234" y="226"/>
                        <a:pt x="247" y="223"/>
                      </a:cubicBezTo>
                      <a:cubicBezTo>
                        <a:pt x="255" y="221"/>
                        <a:pt x="264" y="219"/>
                        <a:pt x="273" y="219"/>
                      </a:cubicBezTo>
                      <a:cubicBezTo>
                        <a:pt x="275" y="219"/>
                        <a:pt x="277" y="220"/>
                        <a:pt x="278" y="222"/>
                      </a:cubicBezTo>
                    </a:path>
                  </a:pathLst>
                </a:custGeom>
                <a:gradFill flip="none" rotWithShape="1">
                  <a:gsLst>
                    <a:gs pos="19000">
                      <a:srgbClr val="4880B8"/>
                    </a:gs>
                    <a:gs pos="70000">
                      <a:srgbClr val="518AC3"/>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6282867" y="4760148"/>
                  <a:ext cx="236554" cy="367930"/>
                </a:xfrm>
                <a:custGeom>
                  <a:avLst/>
                  <a:gdLst>
                    <a:gd name="T0" fmla="*/ 69 w 92"/>
                    <a:gd name="T1" fmla="*/ 23 h 145"/>
                    <a:gd name="T2" fmla="*/ 69 w 92"/>
                    <a:gd name="T3" fmla="*/ 23 h 145"/>
                    <a:gd name="T4" fmla="*/ 36 w 92"/>
                    <a:gd name="T5" fmla="*/ 5 h 145"/>
                    <a:gd name="T6" fmla="*/ 7 w 92"/>
                    <a:gd name="T7" fmla="*/ 0 h 145"/>
                    <a:gd name="T8" fmla="*/ 3 w 92"/>
                    <a:gd name="T9" fmla="*/ 0 h 145"/>
                    <a:gd name="T10" fmla="*/ 1 w 92"/>
                    <a:gd name="T11" fmla="*/ 3 h 145"/>
                    <a:gd name="T12" fmla="*/ 0 w 92"/>
                    <a:gd name="T13" fmla="*/ 7 h 145"/>
                    <a:gd name="T14" fmla="*/ 0 w 92"/>
                    <a:gd name="T15" fmla="*/ 138 h 145"/>
                    <a:gd name="T16" fmla="*/ 2 w 92"/>
                    <a:gd name="T17" fmla="*/ 143 h 145"/>
                    <a:gd name="T18" fmla="*/ 6 w 92"/>
                    <a:gd name="T19" fmla="*/ 145 h 145"/>
                    <a:gd name="T20" fmla="*/ 66 w 92"/>
                    <a:gd name="T21" fmla="*/ 127 h 145"/>
                    <a:gd name="T22" fmla="*/ 65 w 92"/>
                    <a:gd name="T23" fmla="*/ 127 h 145"/>
                    <a:gd name="T24" fmla="*/ 67 w 92"/>
                    <a:gd name="T25" fmla="*/ 125 h 145"/>
                    <a:gd name="T26" fmla="*/ 92 w 92"/>
                    <a:gd name="T27" fmla="*/ 73 h 145"/>
                    <a:gd name="T28" fmla="*/ 69 w 92"/>
                    <a:gd name="T29" fmla="*/ 23 h 145"/>
                    <a:gd name="T30" fmla="*/ 34 w 92"/>
                    <a:gd name="T31" fmla="*/ 12 h 145"/>
                    <a:gd name="T32" fmla="*/ 64 w 92"/>
                    <a:gd name="T33" fmla="*/ 28 h 145"/>
                    <a:gd name="T34" fmla="*/ 85 w 92"/>
                    <a:gd name="T35" fmla="*/ 73 h 145"/>
                    <a:gd name="T36" fmla="*/ 63 w 92"/>
                    <a:gd name="T37" fmla="*/ 120 h 145"/>
                    <a:gd name="T38" fmla="*/ 61 w 92"/>
                    <a:gd name="T39" fmla="*/ 121 h 145"/>
                    <a:gd name="T40" fmla="*/ 6 w 92"/>
                    <a:gd name="T41" fmla="*/ 138 h 145"/>
                    <a:gd name="T42" fmla="*/ 6 w 92"/>
                    <a:gd name="T43" fmla="*/ 7 h 145"/>
                    <a:gd name="T44" fmla="*/ 34 w 92"/>
                    <a:gd name="T45"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 h="145">
                      <a:moveTo>
                        <a:pt x="69" y="23"/>
                      </a:moveTo>
                      <a:cubicBezTo>
                        <a:pt x="69" y="23"/>
                        <a:pt x="69" y="23"/>
                        <a:pt x="69" y="23"/>
                      </a:cubicBezTo>
                      <a:cubicBezTo>
                        <a:pt x="60" y="15"/>
                        <a:pt x="49" y="10"/>
                        <a:pt x="36" y="5"/>
                      </a:cubicBezTo>
                      <a:cubicBezTo>
                        <a:pt x="27" y="3"/>
                        <a:pt x="18" y="1"/>
                        <a:pt x="7" y="0"/>
                      </a:cubicBezTo>
                      <a:cubicBezTo>
                        <a:pt x="6" y="0"/>
                        <a:pt x="5" y="0"/>
                        <a:pt x="3" y="0"/>
                      </a:cubicBezTo>
                      <a:cubicBezTo>
                        <a:pt x="2" y="1"/>
                        <a:pt x="1" y="2"/>
                        <a:pt x="1" y="3"/>
                      </a:cubicBezTo>
                      <a:cubicBezTo>
                        <a:pt x="0" y="4"/>
                        <a:pt x="0" y="5"/>
                        <a:pt x="0" y="7"/>
                      </a:cubicBezTo>
                      <a:cubicBezTo>
                        <a:pt x="0" y="138"/>
                        <a:pt x="0" y="138"/>
                        <a:pt x="0" y="138"/>
                      </a:cubicBezTo>
                      <a:cubicBezTo>
                        <a:pt x="0" y="140"/>
                        <a:pt x="0" y="142"/>
                        <a:pt x="2" y="143"/>
                      </a:cubicBezTo>
                      <a:cubicBezTo>
                        <a:pt x="3" y="144"/>
                        <a:pt x="4" y="145"/>
                        <a:pt x="6" y="145"/>
                      </a:cubicBezTo>
                      <a:cubicBezTo>
                        <a:pt x="30" y="145"/>
                        <a:pt x="50" y="139"/>
                        <a:pt x="66" y="127"/>
                      </a:cubicBezTo>
                      <a:cubicBezTo>
                        <a:pt x="65" y="127"/>
                        <a:pt x="65" y="127"/>
                        <a:pt x="65" y="127"/>
                      </a:cubicBezTo>
                      <a:cubicBezTo>
                        <a:pt x="66" y="126"/>
                        <a:pt x="67" y="126"/>
                        <a:pt x="67" y="125"/>
                      </a:cubicBezTo>
                      <a:cubicBezTo>
                        <a:pt x="84" y="111"/>
                        <a:pt x="92" y="94"/>
                        <a:pt x="92" y="73"/>
                      </a:cubicBezTo>
                      <a:cubicBezTo>
                        <a:pt x="92" y="52"/>
                        <a:pt x="84" y="36"/>
                        <a:pt x="69" y="23"/>
                      </a:cubicBezTo>
                      <a:close/>
                      <a:moveTo>
                        <a:pt x="34" y="12"/>
                      </a:moveTo>
                      <a:cubicBezTo>
                        <a:pt x="46" y="16"/>
                        <a:pt x="56" y="21"/>
                        <a:pt x="64" y="28"/>
                      </a:cubicBezTo>
                      <a:cubicBezTo>
                        <a:pt x="78" y="40"/>
                        <a:pt x="85" y="55"/>
                        <a:pt x="85" y="73"/>
                      </a:cubicBezTo>
                      <a:cubicBezTo>
                        <a:pt x="85" y="92"/>
                        <a:pt x="78" y="107"/>
                        <a:pt x="63" y="120"/>
                      </a:cubicBezTo>
                      <a:cubicBezTo>
                        <a:pt x="62" y="120"/>
                        <a:pt x="62" y="121"/>
                        <a:pt x="61" y="121"/>
                      </a:cubicBezTo>
                      <a:cubicBezTo>
                        <a:pt x="47" y="133"/>
                        <a:pt x="28" y="138"/>
                        <a:pt x="6" y="138"/>
                      </a:cubicBezTo>
                      <a:cubicBezTo>
                        <a:pt x="6" y="7"/>
                        <a:pt x="6" y="7"/>
                        <a:pt x="6" y="7"/>
                      </a:cubicBezTo>
                      <a:cubicBezTo>
                        <a:pt x="16" y="8"/>
                        <a:pt x="26" y="9"/>
                        <a:pt x="34" y="12"/>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300390" y="4777668"/>
                  <a:ext cx="140182" cy="332889"/>
                </a:xfrm>
                <a:custGeom>
                  <a:avLst/>
                  <a:gdLst>
                    <a:gd name="T0" fmla="*/ 55 w 55"/>
                    <a:gd name="T1" fmla="*/ 114 h 131"/>
                    <a:gd name="T2" fmla="*/ 28 w 55"/>
                    <a:gd name="T3" fmla="*/ 118 h 131"/>
                    <a:gd name="T4" fmla="*/ 28 w 55"/>
                    <a:gd name="T5" fmla="*/ 5 h 131"/>
                    <a:gd name="T6" fmla="*/ 0 w 55"/>
                    <a:gd name="T7" fmla="*/ 0 h 131"/>
                    <a:gd name="T8" fmla="*/ 0 w 55"/>
                    <a:gd name="T9" fmla="*/ 131 h 131"/>
                    <a:gd name="T10" fmla="*/ 55 w 55"/>
                    <a:gd name="T11" fmla="*/ 114 h 131"/>
                  </a:gdLst>
                  <a:ahLst/>
                  <a:cxnLst>
                    <a:cxn ang="0">
                      <a:pos x="T0" y="T1"/>
                    </a:cxn>
                    <a:cxn ang="0">
                      <a:pos x="T2" y="T3"/>
                    </a:cxn>
                    <a:cxn ang="0">
                      <a:pos x="T4" y="T5"/>
                    </a:cxn>
                    <a:cxn ang="0">
                      <a:pos x="T6" y="T7"/>
                    </a:cxn>
                    <a:cxn ang="0">
                      <a:pos x="T8" y="T9"/>
                    </a:cxn>
                    <a:cxn ang="0">
                      <a:pos x="T10" y="T11"/>
                    </a:cxn>
                  </a:cxnLst>
                  <a:rect l="0" t="0" r="r" b="b"/>
                  <a:pathLst>
                    <a:path w="55" h="131">
                      <a:moveTo>
                        <a:pt x="55" y="114"/>
                      </a:moveTo>
                      <a:cubicBezTo>
                        <a:pt x="47" y="117"/>
                        <a:pt x="38" y="118"/>
                        <a:pt x="28" y="118"/>
                      </a:cubicBezTo>
                      <a:cubicBezTo>
                        <a:pt x="28" y="5"/>
                        <a:pt x="28" y="5"/>
                        <a:pt x="28" y="5"/>
                      </a:cubicBezTo>
                      <a:cubicBezTo>
                        <a:pt x="20" y="2"/>
                        <a:pt x="10" y="1"/>
                        <a:pt x="0" y="0"/>
                      </a:cubicBezTo>
                      <a:cubicBezTo>
                        <a:pt x="0" y="131"/>
                        <a:pt x="0" y="131"/>
                        <a:pt x="0" y="131"/>
                      </a:cubicBezTo>
                      <a:cubicBezTo>
                        <a:pt x="22" y="131"/>
                        <a:pt x="41" y="126"/>
                        <a:pt x="55" y="114"/>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5757186" y="3884123"/>
                  <a:ext cx="227795" cy="359167"/>
                </a:xfrm>
                <a:custGeom>
                  <a:avLst/>
                  <a:gdLst>
                    <a:gd name="T0" fmla="*/ 89 w 89"/>
                    <a:gd name="T1" fmla="*/ 7 h 142"/>
                    <a:gd name="T2" fmla="*/ 87 w 89"/>
                    <a:gd name="T3" fmla="*/ 3 h 142"/>
                    <a:gd name="T4" fmla="*/ 82 w 89"/>
                    <a:gd name="T5" fmla="*/ 0 h 142"/>
                    <a:gd name="T6" fmla="*/ 56 w 89"/>
                    <a:gd name="T7" fmla="*/ 4 h 142"/>
                    <a:gd name="T8" fmla="*/ 24 w 89"/>
                    <a:gd name="T9" fmla="*/ 20 h 142"/>
                    <a:gd name="T10" fmla="*/ 24 w 89"/>
                    <a:gd name="T11" fmla="*/ 20 h 142"/>
                    <a:gd name="T12" fmla="*/ 0 w 89"/>
                    <a:gd name="T13" fmla="*/ 68 h 142"/>
                    <a:gd name="T14" fmla="*/ 23 w 89"/>
                    <a:gd name="T15" fmla="*/ 120 h 142"/>
                    <a:gd name="T16" fmla="*/ 22 w 89"/>
                    <a:gd name="T17" fmla="*/ 120 h 142"/>
                    <a:gd name="T18" fmla="*/ 82 w 89"/>
                    <a:gd name="T19" fmla="*/ 142 h 142"/>
                    <a:gd name="T20" fmla="*/ 85 w 89"/>
                    <a:gd name="T21" fmla="*/ 141 h 142"/>
                    <a:gd name="T22" fmla="*/ 88 w 89"/>
                    <a:gd name="T23" fmla="*/ 138 h 142"/>
                    <a:gd name="T24" fmla="*/ 89 w 89"/>
                    <a:gd name="T25" fmla="*/ 135 h 142"/>
                    <a:gd name="T26" fmla="*/ 89 w 89"/>
                    <a:gd name="T27" fmla="*/ 7 h 142"/>
                    <a:gd name="T28" fmla="*/ 28 w 89"/>
                    <a:gd name="T29" fmla="*/ 25 h 142"/>
                    <a:gd name="T30" fmla="*/ 57 w 89"/>
                    <a:gd name="T31" fmla="*/ 10 h 142"/>
                    <a:gd name="T32" fmla="*/ 82 w 89"/>
                    <a:gd name="T33" fmla="*/ 7 h 142"/>
                    <a:gd name="T34" fmla="*/ 82 w 89"/>
                    <a:gd name="T35" fmla="*/ 116 h 142"/>
                    <a:gd name="T36" fmla="*/ 82 w 89"/>
                    <a:gd name="T37" fmla="*/ 135 h 142"/>
                    <a:gd name="T38" fmla="*/ 27 w 89"/>
                    <a:gd name="T39" fmla="*/ 115 h 142"/>
                    <a:gd name="T40" fmla="*/ 7 w 89"/>
                    <a:gd name="T41" fmla="*/ 68 h 142"/>
                    <a:gd name="T42" fmla="*/ 28 w 89"/>
                    <a:gd name="T43" fmla="*/ 2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142">
                      <a:moveTo>
                        <a:pt x="89" y="7"/>
                      </a:moveTo>
                      <a:cubicBezTo>
                        <a:pt x="89" y="5"/>
                        <a:pt x="88" y="4"/>
                        <a:pt x="87" y="3"/>
                      </a:cubicBezTo>
                      <a:cubicBezTo>
                        <a:pt x="86" y="1"/>
                        <a:pt x="84" y="0"/>
                        <a:pt x="82" y="0"/>
                      </a:cubicBezTo>
                      <a:cubicBezTo>
                        <a:pt x="73" y="0"/>
                        <a:pt x="64" y="2"/>
                        <a:pt x="56" y="4"/>
                      </a:cubicBezTo>
                      <a:cubicBezTo>
                        <a:pt x="43" y="7"/>
                        <a:pt x="33" y="12"/>
                        <a:pt x="24" y="20"/>
                      </a:cubicBezTo>
                      <a:cubicBezTo>
                        <a:pt x="24" y="20"/>
                        <a:pt x="24" y="20"/>
                        <a:pt x="24" y="20"/>
                      </a:cubicBezTo>
                      <a:cubicBezTo>
                        <a:pt x="8" y="32"/>
                        <a:pt x="0" y="49"/>
                        <a:pt x="0" y="68"/>
                      </a:cubicBezTo>
                      <a:cubicBezTo>
                        <a:pt x="0" y="90"/>
                        <a:pt x="7" y="107"/>
                        <a:pt x="23" y="120"/>
                      </a:cubicBezTo>
                      <a:cubicBezTo>
                        <a:pt x="22" y="120"/>
                        <a:pt x="22" y="120"/>
                        <a:pt x="22" y="120"/>
                      </a:cubicBezTo>
                      <a:cubicBezTo>
                        <a:pt x="36" y="132"/>
                        <a:pt x="56" y="139"/>
                        <a:pt x="82" y="142"/>
                      </a:cubicBezTo>
                      <a:cubicBezTo>
                        <a:pt x="83" y="142"/>
                        <a:pt x="84" y="141"/>
                        <a:pt x="85" y="141"/>
                      </a:cubicBezTo>
                      <a:cubicBezTo>
                        <a:pt x="87" y="140"/>
                        <a:pt x="88" y="139"/>
                        <a:pt x="88" y="138"/>
                      </a:cubicBezTo>
                      <a:cubicBezTo>
                        <a:pt x="89" y="137"/>
                        <a:pt x="89" y="136"/>
                        <a:pt x="89" y="135"/>
                      </a:cubicBezTo>
                      <a:lnTo>
                        <a:pt x="89" y="7"/>
                      </a:lnTo>
                      <a:close/>
                      <a:moveTo>
                        <a:pt x="28" y="25"/>
                      </a:moveTo>
                      <a:cubicBezTo>
                        <a:pt x="36" y="18"/>
                        <a:pt x="46" y="13"/>
                        <a:pt x="57" y="10"/>
                      </a:cubicBezTo>
                      <a:cubicBezTo>
                        <a:pt x="65" y="8"/>
                        <a:pt x="73" y="7"/>
                        <a:pt x="82" y="7"/>
                      </a:cubicBezTo>
                      <a:cubicBezTo>
                        <a:pt x="82" y="116"/>
                        <a:pt x="82" y="116"/>
                        <a:pt x="82" y="116"/>
                      </a:cubicBezTo>
                      <a:cubicBezTo>
                        <a:pt x="82" y="135"/>
                        <a:pt x="82" y="135"/>
                        <a:pt x="82" y="135"/>
                      </a:cubicBezTo>
                      <a:cubicBezTo>
                        <a:pt x="58" y="133"/>
                        <a:pt x="40" y="126"/>
                        <a:pt x="27" y="115"/>
                      </a:cubicBezTo>
                      <a:cubicBezTo>
                        <a:pt x="13" y="103"/>
                        <a:pt x="7" y="88"/>
                        <a:pt x="7" y="68"/>
                      </a:cubicBezTo>
                      <a:cubicBezTo>
                        <a:pt x="7" y="51"/>
                        <a:pt x="14" y="36"/>
                        <a:pt x="28" y="25"/>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5" name="Freeform 13"/>
                <p:cNvSpPr/>
                <p:nvPr/>
              </p:nvSpPr>
              <p:spPr bwMode="auto">
                <a:xfrm>
                  <a:off x="5783467" y="3910401"/>
                  <a:ext cx="183991" cy="315369"/>
                </a:xfrm>
                <a:custGeom>
                  <a:avLst/>
                  <a:gdLst>
                    <a:gd name="T0" fmla="*/ 50 w 75"/>
                    <a:gd name="T1" fmla="*/ 0 h 125"/>
                    <a:gd name="T2" fmla="*/ 21 w 75"/>
                    <a:gd name="T3" fmla="*/ 15 h 125"/>
                    <a:gd name="T4" fmla="*/ 0 w 75"/>
                    <a:gd name="T5" fmla="*/ 58 h 125"/>
                    <a:gd name="T6" fmla="*/ 20 w 75"/>
                    <a:gd name="T7" fmla="*/ 105 h 125"/>
                    <a:gd name="T8" fmla="*/ 75 w 75"/>
                    <a:gd name="T9" fmla="*/ 125 h 125"/>
                    <a:gd name="T10" fmla="*/ 75 w 75"/>
                    <a:gd name="T11" fmla="*/ 106 h 125"/>
                    <a:gd name="T12" fmla="*/ 47 w 75"/>
                    <a:gd name="T13" fmla="*/ 91 h 125"/>
                    <a:gd name="T14" fmla="*/ 27 w 75"/>
                    <a:gd name="T15" fmla="*/ 45 h 125"/>
                    <a:gd name="T16" fmla="*/ 49 w 75"/>
                    <a:gd name="T17" fmla="*/ 2 h 125"/>
                    <a:gd name="T18" fmla="*/ 50 w 75"/>
                    <a:gd name="T1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25">
                      <a:moveTo>
                        <a:pt x="50" y="0"/>
                      </a:moveTo>
                      <a:cubicBezTo>
                        <a:pt x="39" y="3"/>
                        <a:pt x="29" y="8"/>
                        <a:pt x="21" y="15"/>
                      </a:cubicBezTo>
                      <a:cubicBezTo>
                        <a:pt x="7" y="26"/>
                        <a:pt x="0" y="41"/>
                        <a:pt x="0" y="58"/>
                      </a:cubicBezTo>
                      <a:cubicBezTo>
                        <a:pt x="0" y="78"/>
                        <a:pt x="6" y="93"/>
                        <a:pt x="20" y="105"/>
                      </a:cubicBezTo>
                      <a:cubicBezTo>
                        <a:pt x="33" y="116"/>
                        <a:pt x="51" y="123"/>
                        <a:pt x="75" y="125"/>
                      </a:cubicBezTo>
                      <a:cubicBezTo>
                        <a:pt x="75" y="106"/>
                        <a:pt x="75" y="106"/>
                        <a:pt x="75" y="106"/>
                      </a:cubicBezTo>
                      <a:cubicBezTo>
                        <a:pt x="64" y="102"/>
                        <a:pt x="55" y="97"/>
                        <a:pt x="47" y="91"/>
                      </a:cubicBezTo>
                      <a:cubicBezTo>
                        <a:pt x="34" y="79"/>
                        <a:pt x="27" y="64"/>
                        <a:pt x="27" y="45"/>
                      </a:cubicBezTo>
                      <a:cubicBezTo>
                        <a:pt x="27" y="27"/>
                        <a:pt x="34" y="13"/>
                        <a:pt x="49" y="2"/>
                      </a:cubicBezTo>
                      <a:cubicBezTo>
                        <a:pt x="49" y="1"/>
                        <a:pt x="50" y="1"/>
                        <a:pt x="50" y="0"/>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dirty="0">
                    <a:solidFill>
                      <a:prstClr val="white"/>
                    </a:solidFill>
                    <a:latin typeface="微软雅黑" panose="020B0503020204020204" pitchFamily="34" charset="-122"/>
                    <a:ea typeface="微软雅黑" panose="020B0503020204020204" pitchFamily="34" charset="-122"/>
                  </a:endParaRPr>
                </a:p>
              </p:txBody>
            </p:sp>
            <p:sp>
              <p:nvSpPr>
                <p:cNvPr id="16" name="Freeform 14"/>
                <p:cNvSpPr/>
                <p:nvPr/>
              </p:nvSpPr>
              <p:spPr bwMode="auto">
                <a:xfrm>
                  <a:off x="6300390" y="3927922"/>
                  <a:ext cx="753477" cy="1454200"/>
                </a:xfrm>
                <a:custGeom>
                  <a:avLst/>
                  <a:gdLst>
                    <a:gd name="T0" fmla="*/ 28 w 295"/>
                    <a:gd name="T1" fmla="*/ 125 h 569"/>
                    <a:gd name="T2" fmla="*/ 28 w 295"/>
                    <a:gd name="T3" fmla="*/ 16 h 569"/>
                    <a:gd name="T4" fmla="*/ 0 w 295"/>
                    <a:gd name="T5" fmla="*/ 0 h 569"/>
                    <a:gd name="T6" fmla="*/ 0 w 295"/>
                    <a:gd name="T7" fmla="*/ 139 h 569"/>
                    <a:gd name="T8" fmla="*/ 201 w 295"/>
                    <a:gd name="T9" fmla="*/ 214 h 569"/>
                    <a:gd name="T10" fmla="*/ 267 w 295"/>
                    <a:gd name="T11" fmla="*/ 373 h 569"/>
                    <a:gd name="T12" fmla="*/ 202 w 295"/>
                    <a:gd name="T13" fmla="*/ 535 h 569"/>
                    <a:gd name="T14" fmla="*/ 155 w 295"/>
                    <a:gd name="T15" fmla="*/ 569 h 569"/>
                    <a:gd name="T16" fmla="*/ 229 w 295"/>
                    <a:gd name="T17" fmla="*/ 521 h 569"/>
                    <a:gd name="T18" fmla="*/ 295 w 295"/>
                    <a:gd name="T19" fmla="*/ 360 h 569"/>
                    <a:gd name="T20" fmla="*/ 228 w 295"/>
                    <a:gd name="T21" fmla="*/ 201 h 569"/>
                    <a:gd name="T22" fmla="*/ 28 w 295"/>
                    <a:gd name="T23" fmla="*/ 125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5" h="569">
                      <a:moveTo>
                        <a:pt x="28" y="125"/>
                      </a:moveTo>
                      <a:cubicBezTo>
                        <a:pt x="28" y="16"/>
                        <a:pt x="28" y="16"/>
                        <a:pt x="28" y="16"/>
                      </a:cubicBezTo>
                      <a:cubicBezTo>
                        <a:pt x="19" y="8"/>
                        <a:pt x="10" y="3"/>
                        <a:pt x="0" y="0"/>
                      </a:cubicBezTo>
                      <a:cubicBezTo>
                        <a:pt x="0" y="139"/>
                        <a:pt x="0" y="139"/>
                        <a:pt x="0" y="139"/>
                      </a:cubicBezTo>
                      <a:cubicBezTo>
                        <a:pt x="89" y="150"/>
                        <a:pt x="156" y="175"/>
                        <a:pt x="201" y="214"/>
                      </a:cubicBezTo>
                      <a:cubicBezTo>
                        <a:pt x="245" y="253"/>
                        <a:pt x="267" y="306"/>
                        <a:pt x="267" y="373"/>
                      </a:cubicBezTo>
                      <a:cubicBezTo>
                        <a:pt x="267" y="440"/>
                        <a:pt x="245" y="494"/>
                        <a:pt x="202" y="535"/>
                      </a:cubicBezTo>
                      <a:cubicBezTo>
                        <a:pt x="188" y="547"/>
                        <a:pt x="172" y="559"/>
                        <a:pt x="155" y="569"/>
                      </a:cubicBezTo>
                      <a:cubicBezTo>
                        <a:pt x="184" y="556"/>
                        <a:pt x="209" y="540"/>
                        <a:pt x="229" y="521"/>
                      </a:cubicBezTo>
                      <a:cubicBezTo>
                        <a:pt x="273" y="480"/>
                        <a:pt x="295" y="426"/>
                        <a:pt x="295" y="360"/>
                      </a:cubicBezTo>
                      <a:cubicBezTo>
                        <a:pt x="295" y="293"/>
                        <a:pt x="273" y="240"/>
                        <a:pt x="228" y="201"/>
                      </a:cubicBezTo>
                      <a:cubicBezTo>
                        <a:pt x="184" y="162"/>
                        <a:pt x="117" y="137"/>
                        <a:pt x="28" y="125"/>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6325542" y="5492921"/>
                  <a:ext cx="69448" cy="287559"/>
                </a:xfrm>
                <a:custGeom>
                  <a:avLst/>
                  <a:gdLst>
                    <a:gd name="T0" fmla="*/ 27 w 27"/>
                    <a:gd name="T1" fmla="*/ 98 h 112"/>
                    <a:gd name="T2" fmla="*/ 27 w 27"/>
                    <a:gd name="T3" fmla="*/ 0 h 112"/>
                    <a:gd name="T4" fmla="*/ 0 w 27"/>
                    <a:gd name="T5" fmla="*/ 5 h 112"/>
                    <a:gd name="T6" fmla="*/ 0 w 27"/>
                    <a:gd name="T7" fmla="*/ 112 h 112"/>
                    <a:gd name="T8" fmla="*/ 27 w 27"/>
                    <a:gd name="T9" fmla="*/ 98 h 112"/>
                  </a:gdLst>
                  <a:ahLst/>
                  <a:cxnLst>
                    <a:cxn ang="0">
                      <a:pos x="T0" y="T1"/>
                    </a:cxn>
                    <a:cxn ang="0">
                      <a:pos x="T2" y="T3"/>
                    </a:cxn>
                    <a:cxn ang="0">
                      <a:pos x="T4" y="T5"/>
                    </a:cxn>
                    <a:cxn ang="0">
                      <a:pos x="T6" y="T7"/>
                    </a:cxn>
                    <a:cxn ang="0">
                      <a:pos x="T8" y="T9"/>
                    </a:cxn>
                  </a:cxnLst>
                  <a:rect l="0" t="0" r="r" b="b"/>
                  <a:pathLst>
                    <a:path w="27" h="112">
                      <a:moveTo>
                        <a:pt x="27" y="98"/>
                      </a:moveTo>
                      <a:cubicBezTo>
                        <a:pt x="27" y="0"/>
                        <a:pt x="27" y="0"/>
                        <a:pt x="27" y="0"/>
                      </a:cubicBezTo>
                      <a:cubicBezTo>
                        <a:pt x="18" y="2"/>
                        <a:pt x="9" y="3"/>
                        <a:pt x="0" y="5"/>
                      </a:cubicBezTo>
                      <a:cubicBezTo>
                        <a:pt x="0" y="112"/>
                        <a:pt x="0" y="112"/>
                        <a:pt x="0" y="112"/>
                      </a:cubicBezTo>
                      <a:lnTo>
                        <a:pt x="27" y="98"/>
                      </a:lnTo>
                      <a:close/>
                    </a:path>
                  </a:pathLst>
                </a:custGeom>
                <a:gradFill flip="none" rotWithShape="1">
                  <a:gsLst>
                    <a:gs pos="100000">
                      <a:schemeClr val="bg1">
                        <a:lumMod val="65000"/>
                      </a:schemeClr>
                    </a:gs>
                    <a:gs pos="70000">
                      <a:schemeClr val="tx1">
                        <a:lumMod val="50000"/>
                        <a:lumOff val="50000"/>
                      </a:schemeClr>
                    </a:gs>
                  </a:gsLst>
                  <a:path path="circle">
                    <a:fillToRect l="100000" t="100000"/>
                  </a:path>
                  <a:tileRect r="-100000" b="-100000"/>
                </a:gradFill>
                <a:ln>
                  <a:noFill/>
                </a:ln>
                <a:effectLst/>
              </p:spPr>
              <p:txBody>
                <a:bodyPr/>
                <a:lstStyle/>
                <a:p>
                  <a:pPr defTabSz="914400" eaLnBrk="1" fontAlgn="auto" hangingPunct="1">
                    <a:spcBef>
                      <a:spcPts val="0"/>
                    </a:spcBef>
                    <a:spcAft>
                      <a:spcPts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18" name="Freeform 16"/>
                <p:cNvSpPr/>
                <p:nvPr/>
              </p:nvSpPr>
              <p:spPr bwMode="auto">
                <a:xfrm>
                  <a:off x="5660808" y="3498673"/>
                  <a:ext cx="297886" cy="87602"/>
                </a:xfrm>
                <a:custGeom>
                  <a:avLst/>
                  <a:gdLst>
                    <a:gd name="T0" fmla="*/ 116 w 116"/>
                    <a:gd name="T1" fmla="*/ 11 h 36"/>
                    <a:gd name="T2" fmla="*/ 116 w 116"/>
                    <a:gd name="T3" fmla="*/ 0 h 36"/>
                    <a:gd name="T4" fmla="*/ 0 w 116"/>
                    <a:gd name="T5" fmla="*/ 36 h 36"/>
                    <a:gd name="T6" fmla="*/ 116 w 116"/>
                    <a:gd name="T7" fmla="*/ 11 h 36"/>
                  </a:gdLst>
                  <a:ahLst/>
                  <a:cxnLst>
                    <a:cxn ang="0">
                      <a:pos x="T0" y="T1"/>
                    </a:cxn>
                    <a:cxn ang="0">
                      <a:pos x="T2" y="T3"/>
                    </a:cxn>
                    <a:cxn ang="0">
                      <a:pos x="T4" y="T5"/>
                    </a:cxn>
                    <a:cxn ang="0">
                      <a:pos x="T6" y="T7"/>
                    </a:cxn>
                  </a:cxnLst>
                  <a:rect l="0" t="0" r="r" b="b"/>
                  <a:pathLst>
                    <a:path w="116" h="36">
                      <a:moveTo>
                        <a:pt x="116" y="11"/>
                      </a:moveTo>
                      <a:cubicBezTo>
                        <a:pt x="116" y="0"/>
                        <a:pt x="116" y="0"/>
                        <a:pt x="116" y="0"/>
                      </a:cubicBezTo>
                      <a:cubicBezTo>
                        <a:pt x="71" y="5"/>
                        <a:pt x="32" y="17"/>
                        <a:pt x="0" y="36"/>
                      </a:cubicBezTo>
                      <a:cubicBezTo>
                        <a:pt x="33" y="21"/>
                        <a:pt x="72" y="13"/>
                        <a:pt x="116" y="11"/>
                      </a:cubicBezTo>
                      <a:close/>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9" name="Freeform 17"/>
                <p:cNvSpPr/>
                <p:nvPr/>
              </p:nvSpPr>
              <p:spPr bwMode="auto">
                <a:xfrm>
                  <a:off x="5249027" y="4803946"/>
                  <a:ext cx="727190" cy="297848"/>
                </a:xfrm>
                <a:custGeom>
                  <a:avLst/>
                  <a:gdLst>
                    <a:gd name="T0" fmla="*/ 221 w 283"/>
                    <a:gd name="T1" fmla="*/ 84 h 116"/>
                    <a:gd name="T2" fmla="*/ 283 w 283"/>
                    <a:gd name="T3" fmla="*/ 116 h 116"/>
                    <a:gd name="T4" fmla="*/ 283 w 283"/>
                    <a:gd name="T5" fmla="*/ 95 h 116"/>
                    <a:gd name="T6" fmla="*/ 248 w 283"/>
                    <a:gd name="T7" fmla="*/ 71 h 116"/>
                    <a:gd name="T8" fmla="*/ 207 w 283"/>
                    <a:gd name="T9" fmla="*/ 0 h 116"/>
                    <a:gd name="T10" fmla="*/ 28 w 283"/>
                    <a:gd name="T11" fmla="*/ 47 h 116"/>
                    <a:gd name="T12" fmla="*/ 0 w 283"/>
                    <a:gd name="T13" fmla="*/ 61 h 116"/>
                    <a:gd name="T14" fmla="*/ 180 w 283"/>
                    <a:gd name="T15" fmla="*/ 14 h 116"/>
                    <a:gd name="T16" fmla="*/ 221 w 283"/>
                    <a:gd name="T17" fmla="*/ 8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16">
                      <a:moveTo>
                        <a:pt x="221" y="84"/>
                      </a:moveTo>
                      <a:cubicBezTo>
                        <a:pt x="238" y="102"/>
                        <a:pt x="259" y="113"/>
                        <a:pt x="283" y="116"/>
                      </a:cubicBezTo>
                      <a:cubicBezTo>
                        <a:pt x="283" y="95"/>
                        <a:pt x="283" y="95"/>
                        <a:pt x="283" y="95"/>
                      </a:cubicBezTo>
                      <a:cubicBezTo>
                        <a:pt x="270" y="89"/>
                        <a:pt x="259" y="81"/>
                        <a:pt x="248" y="71"/>
                      </a:cubicBezTo>
                      <a:cubicBezTo>
                        <a:pt x="231" y="53"/>
                        <a:pt x="217" y="29"/>
                        <a:pt x="207" y="0"/>
                      </a:cubicBezTo>
                      <a:cubicBezTo>
                        <a:pt x="28" y="47"/>
                        <a:pt x="28" y="47"/>
                        <a:pt x="28" y="47"/>
                      </a:cubicBezTo>
                      <a:cubicBezTo>
                        <a:pt x="0" y="61"/>
                        <a:pt x="0" y="61"/>
                        <a:pt x="0" y="61"/>
                      </a:cubicBezTo>
                      <a:cubicBezTo>
                        <a:pt x="180" y="14"/>
                        <a:pt x="180" y="14"/>
                        <a:pt x="180" y="14"/>
                      </a:cubicBezTo>
                      <a:cubicBezTo>
                        <a:pt x="189" y="43"/>
                        <a:pt x="203" y="67"/>
                        <a:pt x="221" y="84"/>
                      </a:cubicBezTo>
                    </a:path>
                  </a:pathLst>
                </a:custGeom>
                <a:gradFill flip="none" rotWithShape="1">
                  <a:gsLst>
                    <a:gs pos="11000">
                      <a:srgbClr val="22548B"/>
                    </a:gs>
                    <a:gs pos="70000">
                      <a:srgbClr val="0070C0"/>
                    </a:gs>
                    <a:gs pos="96000">
                      <a:srgbClr val="22548B"/>
                    </a:gs>
                  </a:gsLst>
                  <a:lin ang="5400000" scaled="0"/>
                  <a:tileRect/>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0" name="Freeform 18"/>
                <p:cNvSpPr/>
                <p:nvPr/>
              </p:nvSpPr>
              <p:spPr bwMode="auto">
                <a:xfrm>
                  <a:off x="6309149" y="3849082"/>
                  <a:ext cx="516923" cy="201483"/>
                </a:xfrm>
                <a:custGeom>
                  <a:avLst/>
                  <a:gdLst>
                    <a:gd name="T0" fmla="*/ 0 w 202"/>
                    <a:gd name="T1" fmla="*/ 0 h 78"/>
                    <a:gd name="T2" fmla="*/ 81 w 202"/>
                    <a:gd name="T3" fmla="*/ 78 h 78"/>
                    <a:gd name="T4" fmla="*/ 202 w 202"/>
                    <a:gd name="T5" fmla="*/ 40 h 78"/>
                    <a:gd name="T6" fmla="*/ 85 w 202"/>
                    <a:gd name="T7" fmla="*/ 52 h 78"/>
                    <a:gd name="T8" fmla="*/ 0 w 202"/>
                    <a:gd name="T9" fmla="*/ 0 h 78"/>
                  </a:gdLst>
                  <a:ahLst/>
                  <a:cxnLst>
                    <a:cxn ang="0">
                      <a:pos x="T0" y="T1"/>
                    </a:cxn>
                    <a:cxn ang="0">
                      <a:pos x="T2" y="T3"/>
                    </a:cxn>
                    <a:cxn ang="0">
                      <a:pos x="T4" y="T5"/>
                    </a:cxn>
                    <a:cxn ang="0">
                      <a:pos x="T6" y="T7"/>
                    </a:cxn>
                    <a:cxn ang="0">
                      <a:pos x="T8" y="T9"/>
                    </a:cxn>
                  </a:cxnLst>
                  <a:rect l="0" t="0" r="r" b="b"/>
                  <a:pathLst>
                    <a:path w="202" h="78">
                      <a:moveTo>
                        <a:pt x="0" y="0"/>
                      </a:moveTo>
                      <a:cubicBezTo>
                        <a:pt x="29" y="20"/>
                        <a:pt x="56" y="46"/>
                        <a:pt x="81" y="78"/>
                      </a:cubicBezTo>
                      <a:cubicBezTo>
                        <a:pt x="202" y="40"/>
                        <a:pt x="202" y="40"/>
                        <a:pt x="202" y="40"/>
                      </a:cubicBezTo>
                      <a:cubicBezTo>
                        <a:pt x="85" y="52"/>
                        <a:pt x="85" y="52"/>
                        <a:pt x="85" y="52"/>
                      </a:cubicBezTo>
                      <a:cubicBezTo>
                        <a:pt x="62" y="25"/>
                        <a:pt x="34" y="8"/>
                        <a:pt x="0"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1" name="Freeform 19"/>
                <p:cNvSpPr/>
                <p:nvPr/>
              </p:nvSpPr>
              <p:spPr bwMode="auto">
                <a:xfrm>
                  <a:off x="5336640" y="3358509"/>
                  <a:ext cx="753477" cy="858504"/>
                </a:xfrm>
                <a:custGeom>
                  <a:avLst/>
                  <a:gdLst>
                    <a:gd name="T0" fmla="*/ 264 w 297"/>
                    <a:gd name="T1" fmla="*/ 0 h 337"/>
                    <a:gd name="T2" fmla="*/ 264 w 297"/>
                    <a:gd name="T3" fmla="*/ 87 h 337"/>
                    <a:gd name="T4" fmla="*/ 150 w 297"/>
                    <a:gd name="T5" fmla="*/ 111 h 337"/>
                    <a:gd name="T6" fmla="*/ 19 w 297"/>
                    <a:gd name="T7" fmla="*/ 337 h 337"/>
                    <a:gd name="T8" fmla="*/ 107 w 297"/>
                    <a:gd name="T9" fmla="*/ 178 h 337"/>
                    <a:gd name="T10" fmla="*/ 297 w 297"/>
                    <a:gd name="T11" fmla="*/ 104 h 337"/>
                    <a:gd name="T12" fmla="*/ 264 w 297"/>
                    <a:gd name="T13" fmla="*/ 0 h 337"/>
                  </a:gdLst>
                  <a:ahLst/>
                  <a:cxnLst>
                    <a:cxn ang="0">
                      <a:pos x="T0" y="T1"/>
                    </a:cxn>
                    <a:cxn ang="0">
                      <a:pos x="T2" y="T3"/>
                    </a:cxn>
                    <a:cxn ang="0">
                      <a:pos x="T4" y="T5"/>
                    </a:cxn>
                    <a:cxn ang="0">
                      <a:pos x="T6" y="T7"/>
                    </a:cxn>
                    <a:cxn ang="0">
                      <a:pos x="T8" y="T9"/>
                    </a:cxn>
                    <a:cxn ang="0">
                      <a:pos x="T10" y="T11"/>
                    </a:cxn>
                    <a:cxn ang="0">
                      <a:pos x="T12" y="T13"/>
                    </a:cxn>
                  </a:cxnLst>
                  <a:rect l="0" t="0" r="r" b="b"/>
                  <a:pathLst>
                    <a:path w="297" h="337">
                      <a:moveTo>
                        <a:pt x="264" y="0"/>
                      </a:moveTo>
                      <a:cubicBezTo>
                        <a:pt x="264" y="87"/>
                        <a:pt x="264" y="87"/>
                        <a:pt x="264" y="87"/>
                      </a:cubicBezTo>
                      <a:cubicBezTo>
                        <a:pt x="226" y="90"/>
                        <a:pt x="188" y="98"/>
                        <a:pt x="150" y="111"/>
                      </a:cubicBezTo>
                      <a:cubicBezTo>
                        <a:pt x="44" y="149"/>
                        <a:pt x="0" y="224"/>
                        <a:pt x="19" y="337"/>
                      </a:cubicBezTo>
                      <a:cubicBezTo>
                        <a:pt x="35" y="270"/>
                        <a:pt x="64" y="217"/>
                        <a:pt x="107" y="178"/>
                      </a:cubicBezTo>
                      <a:cubicBezTo>
                        <a:pt x="160" y="136"/>
                        <a:pt x="223" y="111"/>
                        <a:pt x="297" y="104"/>
                      </a:cubicBezTo>
                      <a:cubicBezTo>
                        <a:pt x="264" y="0"/>
                        <a:pt x="264" y="0"/>
                        <a:pt x="264"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2" name="Freeform 20"/>
                <p:cNvSpPr/>
                <p:nvPr/>
              </p:nvSpPr>
              <p:spPr bwMode="auto">
                <a:xfrm>
                  <a:off x="6020027" y="3857840"/>
                  <a:ext cx="35045" cy="420492"/>
                </a:xfrm>
                <a:custGeom>
                  <a:avLst/>
                  <a:gdLst>
                    <a:gd name="T0" fmla="*/ 0 w 31"/>
                    <a:gd name="T1" fmla="*/ 387 h 387"/>
                    <a:gd name="T2" fmla="*/ 31 w 31"/>
                    <a:gd name="T3" fmla="*/ 345 h 387"/>
                    <a:gd name="T4" fmla="*/ 31 w 31"/>
                    <a:gd name="T5" fmla="*/ 85 h 387"/>
                    <a:gd name="T6" fmla="*/ 0 w 31"/>
                    <a:gd name="T7" fmla="*/ 0 h 387"/>
                    <a:gd name="T8" fmla="*/ 0 w 31"/>
                    <a:gd name="T9" fmla="*/ 387 h 387"/>
                  </a:gdLst>
                  <a:ahLst/>
                  <a:cxnLst>
                    <a:cxn ang="0">
                      <a:pos x="T0" y="T1"/>
                    </a:cxn>
                    <a:cxn ang="0">
                      <a:pos x="T2" y="T3"/>
                    </a:cxn>
                    <a:cxn ang="0">
                      <a:pos x="T4" y="T5"/>
                    </a:cxn>
                    <a:cxn ang="0">
                      <a:pos x="T6" y="T7"/>
                    </a:cxn>
                    <a:cxn ang="0">
                      <a:pos x="T8" y="T9"/>
                    </a:cxn>
                  </a:cxnLst>
                  <a:rect l="0" t="0" r="r" b="b"/>
                  <a:pathLst>
                    <a:path w="31" h="387">
                      <a:moveTo>
                        <a:pt x="0" y="387"/>
                      </a:moveTo>
                      <a:lnTo>
                        <a:pt x="31" y="345"/>
                      </a:lnTo>
                      <a:lnTo>
                        <a:pt x="31" y="85"/>
                      </a:lnTo>
                      <a:lnTo>
                        <a:pt x="0" y="0"/>
                      </a:lnTo>
                      <a:lnTo>
                        <a:pt x="0" y="387"/>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3" name="Freeform 21"/>
                <p:cNvSpPr/>
                <p:nvPr/>
              </p:nvSpPr>
              <p:spPr bwMode="auto">
                <a:xfrm>
                  <a:off x="6020027" y="4698823"/>
                  <a:ext cx="35045" cy="420492"/>
                </a:xfrm>
                <a:custGeom>
                  <a:avLst/>
                  <a:gdLst>
                    <a:gd name="T0" fmla="*/ 31 w 31"/>
                    <a:gd name="T1" fmla="*/ 85 h 387"/>
                    <a:gd name="T2" fmla="*/ 0 w 31"/>
                    <a:gd name="T3" fmla="*/ 0 h 387"/>
                    <a:gd name="T4" fmla="*/ 0 w 31"/>
                    <a:gd name="T5" fmla="*/ 387 h 387"/>
                    <a:gd name="T6" fmla="*/ 31 w 31"/>
                    <a:gd name="T7" fmla="*/ 345 h 387"/>
                    <a:gd name="T8" fmla="*/ 31 w 31"/>
                    <a:gd name="T9" fmla="*/ 85 h 387"/>
                  </a:gdLst>
                  <a:ahLst/>
                  <a:cxnLst>
                    <a:cxn ang="0">
                      <a:pos x="T0" y="T1"/>
                    </a:cxn>
                    <a:cxn ang="0">
                      <a:pos x="T2" y="T3"/>
                    </a:cxn>
                    <a:cxn ang="0">
                      <a:pos x="T4" y="T5"/>
                    </a:cxn>
                    <a:cxn ang="0">
                      <a:pos x="T6" y="T7"/>
                    </a:cxn>
                    <a:cxn ang="0">
                      <a:pos x="T8" y="T9"/>
                    </a:cxn>
                  </a:cxnLst>
                  <a:rect l="0" t="0" r="r" b="b"/>
                  <a:pathLst>
                    <a:path w="31" h="387">
                      <a:moveTo>
                        <a:pt x="31" y="85"/>
                      </a:moveTo>
                      <a:lnTo>
                        <a:pt x="0" y="0"/>
                      </a:lnTo>
                      <a:lnTo>
                        <a:pt x="0" y="387"/>
                      </a:lnTo>
                      <a:lnTo>
                        <a:pt x="31" y="345"/>
                      </a:lnTo>
                      <a:lnTo>
                        <a:pt x="31" y="85"/>
                      </a:lnTo>
                      <a:close/>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4" name="Freeform 22"/>
                <p:cNvSpPr/>
                <p:nvPr/>
              </p:nvSpPr>
              <p:spPr bwMode="auto">
                <a:xfrm>
                  <a:off x="5327876" y="4909069"/>
                  <a:ext cx="508159" cy="534378"/>
                </a:xfrm>
                <a:custGeom>
                  <a:avLst/>
                  <a:gdLst>
                    <a:gd name="T0" fmla="*/ 138 w 199"/>
                    <a:gd name="T1" fmla="*/ 0 h 209"/>
                    <a:gd name="T2" fmla="*/ 0 w 199"/>
                    <a:gd name="T3" fmla="*/ 34 h 209"/>
                    <a:gd name="T4" fmla="*/ 199 w 199"/>
                    <a:gd name="T5" fmla="*/ 209 h 209"/>
                    <a:gd name="T6" fmla="*/ 45 w 199"/>
                    <a:gd name="T7" fmla="*/ 46 h 209"/>
                    <a:gd name="T8" fmla="*/ 142 w 199"/>
                    <a:gd name="T9" fmla="*/ 22 h 209"/>
                    <a:gd name="T10" fmla="*/ 138 w 199"/>
                    <a:gd name="T11" fmla="*/ 0 h 209"/>
                  </a:gdLst>
                  <a:ahLst/>
                  <a:cxnLst>
                    <a:cxn ang="0">
                      <a:pos x="T0" y="T1"/>
                    </a:cxn>
                    <a:cxn ang="0">
                      <a:pos x="T2" y="T3"/>
                    </a:cxn>
                    <a:cxn ang="0">
                      <a:pos x="T4" y="T5"/>
                    </a:cxn>
                    <a:cxn ang="0">
                      <a:pos x="T6" y="T7"/>
                    </a:cxn>
                    <a:cxn ang="0">
                      <a:pos x="T8" y="T9"/>
                    </a:cxn>
                    <a:cxn ang="0">
                      <a:pos x="T10" y="T11"/>
                    </a:cxn>
                  </a:cxnLst>
                  <a:rect l="0" t="0" r="r" b="b"/>
                  <a:pathLst>
                    <a:path w="199" h="209">
                      <a:moveTo>
                        <a:pt x="138" y="0"/>
                      </a:moveTo>
                      <a:cubicBezTo>
                        <a:pt x="0" y="34"/>
                        <a:pt x="0" y="34"/>
                        <a:pt x="0" y="34"/>
                      </a:cubicBezTo>
                      <a:cubicBezTo>
                        <a:pt x="34" y="126"/>
                        <a:pt x="100" y="184"/>
                        <a:pt x="199" y="209"/>
                      </a:cubicBezTo>
                      <a:cubicBezTo>
                        <a:pt x="112" y="171"/>
                        <a:pt x="61" y="117"/>
                        <a:pt x="45" y="46"/>
                      </a:cubicBezTo>
                      <a:cubicBezTo>
                        <a:pt x="142" y="22"/>
                        <a:pt x="142" y="22"/>
                        <a:pt x="142" y="22"/>
                      </a:cubicBezTo>
                      <a:cubicBezTo>
                        <a:pt x="138" y="0"/>
                        <a:pt x="138" y="0"/>
                        <a:pt x="138"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25" name="Freeform 23"/>
                <p:cNvSpPr/>
                <p:nvPr/>
              </p:nvSpPr>
              <p:spPr bwMode="auto">
                <a:xfrm>
                  <a:off x="5993740" y="4803946"/>
                  <a:ext cx="954991" cy="937349"/>
                </a:xfrm>
                <a:custGeom>
                  <a:avLst/>
                  <a:gdLst>
                    <a:gd name="T0" fmla="*/ 363 w 373"/>
                    <a:gd name="T1" fmla="*/ 0 h 363"/>
                    <a:gd name="T2" fmla="*/ 92 w 373"/>
                    <a:gd name="T3" fmla="*/ 230 h 363"/>
                    <a:gd name="T4" fmla="*/ 88 w 373"/>
                    <a:gd name="T5" fmla="*/ 345 h 363"/>
                    <a:gd name="T6" fmla="*/ 0 w 373"/>
                    <a:gd name="T7" fmla="*/ 363 h 363"/>
                    <a:gd name="T8" fmla="*/ 112 w 373"/>
                    <a:gd name="T9" fmla="*/ 363 h 363"/>
                    <a:gd name="T10" fmla="*/ 112 w 373"/>
                    <a:gd name="T11" fmla="*/ 251 h 363"/>
                    <a:gd name="T12" fmla="*/ 363 w 37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73" h="363">
                      <a:moveTo>
                        <a:pt x="363" y="0"/>
                      </a:moveTo>
                      <a:cubicBezTo>
                        <a:pt x="328" y="148"/>
                        <a:pt x="238" y="224"/>
                        <a:pt x="92" y="230"/>
                      </a:cubicBezTo>
                      <a:cubicBezTo>
                        <a:pt x="88" y="345"/>
                        <a:pt x="88" y="345"/>
                        <a:pt x="88" y="345"/>
                      </a:cubicBezTo>
                      <a:cubicBezTo>
                        <a:pt x="0" y="363"/>
                        <a:pt x="0" y="363"/>
                        <a:pt x="0" y="363"/>
                      </a:cubicBezTo>
                      <a:cubicBezTo>
                        <a:pt x="112" y="363"/>
                        <a:pt x="112" y="363"/>
                        <a:pt x="112" y="363"/>
                      </a:cubicBezTo>
                      <a:cubicBezTo>
                        <a:pt x="112" y="251"/>
                        <a:pt x="112" y="251"/>
                        <a:pt x="112" y="251"/>
                      </a:cubicBezTo>
                      <a:cubicBezTo>
                        <a:pt x="290" y="225"/>
                        <a:pt x="373" y="141"/>
                        <a:pt x="363" y="0"/>
                      </a:cubicBezTo>
                    </a:path>
                  </a:pathLst>
                </a:custGeom>
                <a:gradFill flip="none" rotWithShape="1">
                  <a:gsLst>
                    <a:gs pos="30000">
                      <a:schemeClr val="bg1">
                        <a:alpha val="80000"/>
                      </a:schemeClr>
                    </a:gs>
                    <a:gs pos="100000">
                      <a:schemeClr val="bg1">
                        <a:alpha val="0"/>
                      </a:schemeClr>
                    </a:gs>
                  </a:gsLst>
                  <a:path path="shape">
                    <a:fillToRect l="50000" t="50000" r="50000" b="50000"/>
                  </a:path>
                  <a:tileRect/>
                </a:gradFill>
                <a:ln>
                  <a:noFill/>
                </a:ln>
                <a:effectLst>
                  <a:outerShdw blurRad="508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grpSp>
        </p:grpSp>
      </p:grpSp>
      <p:sp>
        <p:nvSpPr>
          <p:cNvPr id="160" name="TextBox 159"/>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161" name="组合 160"/>
          <p:cNvGrpSpPr/>
          <p:nvPr/>
        </p:nvGrpSpPr>
        <p:grpSpPr bwMode="auto">
          <a:xfrm>
            <a:off x="4500563" y="1514475"/>
            <a:ext cx="3816350" cy="787400"/>
            <a:chOff x="4499991" y="1491630"/>
            <a:chExt cx="3816424" cy="787658"/>
          </a:xfrm>
        </p:grpSpPr>
        <p:sp>
          <p:nvSpPr>
            <p:cNvPr id="162" name="TextBox 161"/>
            <p:cNvSpPr txBox="1"/>
            <p:nvPr/>
          </p:nvSpPr>
          <p:spPr>
            <a:xfrm>
              <a:off x="4499991" y="1491630"/>
              <a:ext cx="1508154" cy="338249"/>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163" name="TextBox 11"/>
            <p:cNvSpPr txBox="1">
              <a:spLocks noChangeArrowheads="1"/>
            </p:cNvSpPr>
            <p:nvPr/>
          </p:nvSpPr>
          <p:spPr bwMode="auto">
            <a:xfrm flipH="1">
              <a:off x="4499991" y="1817175"/>
              <a:ext cx="3816424" cy="46211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64" name="直接连接符 163"/>
            <p:cNvCxnSpPr/>
            <p:nvPr/>
          </p:nvCxnSpPr>
          <p:spPr>
            <a:xfrm>
              <a:off x="4628580" y="1802882"/>
              <a:ext cx="3516381"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65" name="组合 164"/>
          <p:cNvGrpSpPr/>
          <p:nvPr/>
        </p:nvGrpSpPr>
        <p:grpSpPr bwMode="auto">
          <a:xfrm>
            <a:off x="4500563" y="2339975"/>
            <a:ext cx="3743325" cy="762000"/>
            <a:chOff x="4499990" y="2317307"/>
            <a:chExt cx="3744417" cy="762081"/>
          </a:xfrm>
        </p:grpSpPr>
        <p:sp>
          <p:nvSpPr>
            <p:cNvPr id="166" name="TextBox 165"/>
            <p:cNvSpPr txBox="1"/>
            <p:nvPr/>
          </p:nvSpPr>
          <p:spPr>
            <a:xfrm>
              <a:off x="4499990" y="2317307"/>
              <a:ext cx="1508565" cy="338174"/>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167" name="TextBox 166"/>
            <p:cNvSpPr txBox="1">
              <a:spLocks noChangeArrowheads="1"/>
            </p:cNvSpPr>
            <p:nvPr/>
          </p:nvSpPr>
          <p:spPr bwMode="auto">
            <a:xfrm flipH="1">
              <a:off x="4499990" y="2617377"/>
              <a:ext cx="3744417" cy="462011"/>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68" name="直接连接符 167"/>
            <p:cNvCxnSpPr/>
            <p:nvPr/>
          </p:nvCxnSpPr>
          <p:spPr>
            <a:xfrm>
              <a:off x="4628615" y="2622139"/>
              <a:ext cx="3468111"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69" name="组合 168"/>
          <p:cNvGrpSpPr/>
          <p:nvPr/>
        </p:nvGrpSpPr>
        <p:grpSpPr bwMode="auto">
          <a:xfrm>
            <a:off x="4500563" y="3182938"/>
            <a:ext cx="3816350" cy="757237"/>
            <a:chOff x="4499991" y="3159846"/>
            <a:chExt cx="3816423" cy="757074"/>
          </a:xfrm>
        </p:grpSpPr>
        <p:sp>
          <p:nvSpPr>
            <p:cNvPr id="170" name="TextBox 169"/>
            <p:cNvSpPr txBox="1"/>
            <p:nvPr/>
          </p:nvSpPr>
          <p:spPr>
            <a:xfrm>
              <a:off x="4499991" y="3159846"/>
              <a:ext cx="1508154" cy="338064"/>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171" name="TextBox 170"/>
            <p:cNvSpPr txBox="1">
              <a:spLocks noChangeArrowheads="1"/>
            </p:cNvSpPr>
            <p:nvPr/>
          </p:nvSpPr>
          <p:spPr bwMode="auto">
            <a:xfrm flipH="1">
              <a:off x="4499991" y="3455057"/>
              <a:ext cx="3816423" cy="46186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72" name="直接连接符 171"/>
            <p:cNvCxnSpPr/>
            <p:nvPr/>
          </p:nvCxnSpPr>
          <p:spPr>
            <a:xfrm>
              <a:off x="4628580" y="3482039"/>
              <a:ext cx="3468754"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200"/>
                                  </p:stCondLst>
                                  <p:childTnLst>
                                    <p:set>
                                      <p:cBhvr>
                                        <p:cTn id="11" dur="1" fill="hold">
                                          <p:stCondLst>
                                            <p:cond delay="0"/>
                                          </p:stCondLst>
                                        </p:cTn>
                                        <p:tgtEl>
                                          <p:spTgt spid="161"/>
                                        </p:tgtEl>
                                        <p:attrNameLst>
                                          <p:attrName>style.visibility</p:attrName>
                                        </p:attrNameLst>
                                      </p:cBhvr>
                                      <p:to>
                                        <p:strVal val="visible"/>
                                      </p:to>
                                    </p:set>
                                    <p:anim calcmode="lin" valueType="num">
                                      <p:cBhvr additive="base">
                                        <p:cTn id="12" dur="400" fill="hold"/>
                                        <p:tgtEl>
                                          <p:spTgt spid="161"/>
                                        </p:tgtEl>
                                        <p:attrNameLst>
                                          <p:attrName>ppt_x</p:attrName>
                                        </p:attrNameLst>
                                      </p:cBhvr>
                                      <p:tavLst>
                                        <p:tav tm="0">
                                          <p:val>
                                            <p:strVal val="1+#ppt_w/2"/>
                                          </p:val>
                                        </p:tav>
                                        <p:tav tm="100000">
                                          <p:val>
                                            <p:strVal val="#ppt_x"/>
                                          </p:val>
                                        </p:tav>
                                      </p:tavLst>
                                    </p:anim>
                                    <p:anim calcmode="lin" valueType="num">
                                      <p:cBhvr additive="base">
                                        <p:cTn id="13" dur="400" fill="hold"/>
                                        <p:tgtEl>
                                          <p:spTgt spid="16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400"/>
                                  </p:stCondLst>
                                  <p:childTnLst>
                                    <p:set>
                                      <p:cBhvr>
                                        <p:cTn id="15" dur="1" fill="hold">
                                          <p:stCondLst>
                                            <p:cond delay="0"/>
                                          </p:stCondLst>
                                        </p:cTn>
                                        <p:tgtEl>
                                          <p:spTgt spid="165"/>
                                        </p:tgtEl>
                                        <p:attrNameLst>
                                          <p:attrName>style.visibility</p:attrName>
                                        </p:attrNameLst>
                                      </p:cBhvr>
                                      <p:to>
                                        <p:strVal val="visible"/>
                                      </p:to>
                                    </p:set>
                                    <p:anim calcmode="lin" valueType="num">
                                      <p:cBhvr additive="base">
                                        <p:cTn id="16" dur="400" fill="hold"/>
                                        <p:tgtEl>
                                          <p:spTgt spid="165"/>
                                        </p:tgtEl>
                                        <p:attrNameLst>
                                          <p:attrName>ppt_x</p:attrName>
                                        </p:attrNameLst>
                                      </p:cBhvr>
                                      <p:tavLst>
                                        <p:tav tm="0">
                                          <p:val>
                                            <p:strVal val="1+#ppt_w/2"/>
                                          </p:val>
                                        </p:tav>
                                        <p:tav tm="100000">
                                          <p:val>
                                            <p:strVal val="#ppt_x"/>
                                          </p:val>
                                        </p:tav>
                                      </p:tavLst>
                                    </p:anim>
                                    <p:anim calcmode="lin" valueType="num">
                                      <p:cBhvr additive="base">
                                        <p:cTn id="17" dur="400" fill="hold"/>
                                        <p:tgtEl>
                                          <p:spTgt spid="165"/>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600"/>
                                  </p:stCondLst>
                                  <p:childTnLst>
                                    <p:set>
                                      <p:cBhvr>
                                        <p:cTn id="19" dur="1" fill="hold">
                                          <p:stCondLst>
                                            <p:cond delay="0"/>
                                          </p:stCondLst>
                                        </p:cTn>
                                        <p:tgtEl>
                                          <p:spTgt spid="169"/>
                                        </p:tgtEl>
                                        <p:attrNameLst>
                                          <p:attrName>style.visibility</p:attrName>
                                        </p:attrNameLst>
                                      </p:cBhvr>
                                      <p:to>
                                        <p:strVal val="visible"/>
                                      </p:to>
                                    </p:set>
                                    <p:anim calcmode="lin" valueType="num">
                                      <p:cBhvr additive="base">
                                        <p:cTn id="20" dur="400" fill="hold"/>
                                        <p:tgtEl>
                                          <p:spTgt spid="169"/>
                                        </p:tgtEl>
                                        <p:attrNameLst>
                                          <p:attrName>ppt_x</p:attrName>
                                        </p:attrNameLst>
                                      </p:cBhvr>
                                      <p:tavLst>
                                        <p:tav tm="0">
                                          <p:val>
                                            <p:strVal val="1+#ppt_w/2"/>
                                          </p:val>
                                        </p:tav>
                                        <p:tav tm="100000">
                                          <p:val>
                                            <p:strVal val="#ppt_x"/>
                                          </p:val>
                                        </p:tav>
                                      </p:tavLst>
                                    </p:anim>
                                    <p:anim calcmode="lin" valueType="num">
                                      <p:cBhvr additive="base">
                                        <p:cTn id="21" dur="400" fill="hold"/>
                                        <p:tgtEl>
                                          <p:spTgt spid="1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04825" y="1203325"/>
            <a:ext cx="1698625" cy="1908175"/>
            <a:chOff x="504466" y="1203598"/>
            <a:chExt cx="1699511" cy="1908578"/>
          </a:xfrm>
        </p:grpSpPr>
        <p:grpSp>
          <p:nvGrpSpPr>
            <p:cNvPr id="28718" name="组合 2"/>
            <p:cNvGrpSpPr/>
            <p:nvPr/>
          </p:nvGrpSpPr>
          <p:grpSpPr bwMode="auto">
            <a:xfrm>
              <a:off x="701748" y="1203598"/>
              <a:ext cx="1396597" cy="1396597"/>
              <a:chOff x="2090057" y="957943"/>
              <a:chExt cx="1248229" cy="1248229"/>
            </a:xfrm>
          </p:grpSpPr>
          <p:sp>
            <p:nvSpPr>
              <p:cNvPr id="8" name="椭圆 7"/>
              <p:cNvSpPr/>
              <p:nvPr/>
            </p:nvSpPr>
            <p:spPr>
              <a:xfrm>
                <a:off x="2089763" y="957943"/>
                <a:ext cx="1247821" cy="12488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椭圆 8"/>
              <p:cNvSpPr/>
              <p:nvPr/>
            </p:nvSpPr>
            <p:spPr>
              <a:xfrm>
                <a:off x="2123833" y="1023224"/>
                <a:ext cx="1097345" cy="10984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28725" name="Picture 2" descr="\\lianglong\锐普素材库 (H)\png图标\新图标汇总\0124_008[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8630" y="1246988"/>
                <a:ext cx="909367" cy="91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719" name="组合 3"/>
            <p:cNvGrpSpPr/>
            <p:nvPr/>
          </p:nvGrpSpPr>
          <p:grpSpPr bwMode="auto">
            <a:xfrm>
              <a:off x="504466" y="2799227"/>
              <a:ext cx="1699511" cy="312949"/>
              <a:chOff x="504466" y="2799227"/>
              <a:chExt cx="1699511" cy="312949"/>
            </a:xfrm>
          </p:grpSpPr>
          <p:sp>
            <p:nvSpPr>
              <p:cNvPr id="28720" name="矩形 11"/>
              <p:cNvSpPr>
                <a:spLocks noChangeArrowheads="1"/>
              </p:cNvSpPr>
              <p:nvPr/>
            </p:nvSpPr>
            <p:spPr bwMode="auto">
              <a:xfrm>
                <a:off x="504466" y="2804399"/>
                <a:ext cx="16995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公共模板设计</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658534" y="2799373"/>
                <a:ext cx="137549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58534" y="3075656"/>
                <a:ext cx="1375492"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 name="组合 10"/>
          <p:cNvGrpSpPr/>
          <p:nvPr/>
        </p:nvGrpSpPr>
        <p:grpSpPr bwMode="auto">
          <a:xfrm>
            <a:off x="2093913" y="1203325"/>
            <a:ext cx="1778000" cy="1900238"/>
            <a:chOff x="2093910" y="1203598"/>
            <a:chExt cx="1777358" cy="1900488"/>
          </a:xfrm>
        </p:grpSpPr>
        <p:sp>
          <p:nvSpPr>
            <p:cNvPr id="28710" name="矩形 12"/>
            <p:cNvSpPr>
              <a:spLocks noChangeArrowheads="1"/>
            </p:cNvSpPr>
            <p:nvPr/>
          </p:nvSpPr>
          <p:spPr bwMode="auto">
            <a:xfrm>
              <a:off x="2093910" y="2796309"/>
              <a:ext cx="17773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个性模板设计</a:t>
              </a:r>
              <a:endParaRPr lang="zh-CN" altLang="en-US" sz="1400">
                <a:solidFill>
                  <a:srgbClr val="0070C0"/>
                </a:solidFill>
                <a:latin typeface="微软雅黑" panose="020B0503020204020204" pitchFamily="34" charset="-122"/>
                <a:ea typeface="微软雅黑" panose="020B0503020204020204" pitchFamily="34" charset="-122"/>
              </a:endParaRPr>
            </a:p>
          </p:txBody>
        </p:sp>
        <p:grpSp>
          <p:nvGrpSpPr>
            <p:cNvPr id="28711" name="组合 12"/>
            <p:cNvGrpSpPr/>
            <p:nvPr/>
          </p:nvGrpSpPr>
          <p:grpSpPr bwMode="auto">
            <a:xfrm>
              <a:off x="2303514" y="1203598"/>
              <a:ext cx="1396597" cy="1396597"/>
              <a:chOff x="2090057" y="957943"/>
              <a:chExt cx="1248229" cy="1248229"/>
            </a:xfrm>
          </p:grpSpPr>
          <p:sp>
            <p:nvSpPr>
              <p:cNvPr id="18" name="椭圆 17"/>
              <p:cNvSpPr/>
              <p:nvPr/>
            </p:nvSpPr>
            <p:spPr>
              <a:xfrm>
                <a:off x="2089941" y="957943"/>
                <a:ext cx="1248139" cy="124875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 name="椭圆 18"/>
              <p:cNvSpPr/>
              <p:nvPr/>
            </p:nvSpPr>
            <p:spPr>
              <a:xfrm>
                <a:off x="2123981" y="1023219"/>
                <a:ext cx="1097795" cy="1098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28712" name="组合 13"/>
            <p:cNvGrpSpPr/>
            <p:nvPr/>
          </p:nvGrpSpPr>
          <p:grpSpPr bwMode="auto">
            <a:xfrm>
              <a:off x="2270831" y="1550667"/>
              <a:ext cx="1374738" cy="1525286"/>
              <a:chOff x="2270831" y="1550667"/>
              <a:chExt cx="1374738" cy="1525286"/>
            </a:xfrm>
          </p:grpSpPr>
          <p:pic>
            <p:nvPicPr>
              <p:cNvPr id="28713" name="Picture 3" descr="\\lianglong\锐普素材库 (H)\png图标\新图标汇总\0124_01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062" y="1550667"/>
                <a:ext cx="961965" cy="9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p:cNvCxnSpPr/>
              <p:nvPr/>
            </p:nvCxnSpPr>
            <p:spPr>
              <a:xfrm>
                <a:off x="2270058" y="2799247"/>
                <a:ext cx="137586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270058" y="3075508"/>
                <a:ext cx="137586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bwMode="auto">
          <a:xfrm>
            <a:off x="3905250" y="1203325"/>
            <a:ext cx="1400175" cy="1908175"/>
            <a:chOff x="3905280" y="1203598"/>
            <a:chExt cx="1400647" cy="1908579"/>
          </a:xfrm>
        </p:grpSpPr>
        <p:grpSp>
          <p:nvGrpSpPr>
            <p:cNvPr id="28702" name="组合 20"/>
            <p:cNvGrpSpPr/>
            <p:nvPr/>
          </p:nvGrpSpPr>
          <p:grpSpPr bwMode="auto">
            <a:xfrm>
              <a:off x="3905280" y="1203598"/>
              <a:ext cx="1396597" cy="1396597"/>
              <a:chOff x="2090057" y="957943"/>
              <a:chExt cx="1248229" cy="1248229"/>
            </a:xfrm>
          </p:grpSpPr>
          <p:sp>
            <p:nvSpPr>
              <p:cNvPr id="27" name="椭圆 26"/>
              <p:cNvSpPr/>
              <p:nvPr/>
            </p:nvSpPr>
            <p:spPr>
              <a:xfrm>
                <a:off x="2090057" y="957943"/>
                <a:ext cx="1247592" cy="124885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8" name="椭圆 27"/>
              <p:cNvSpPr/>
              <p:nvPr/>
            </p:nvSpPr>
            <p:spPr>
              <a:xfrm>
                <a:off x="2124121" y="1023224"/>
                <a:ext cx="1097143"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28703" name="Picture 7" descr="\\lianglong\锐普素材库 (H)\png图标\新图标汇总\200711444613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774" y="1449351"/>
              <a:ext cx="953163" cy="95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04" name="组合 22"/>
            <p:cNvGrpSpPr/>
            <p:nvPr/>
          </p:nvGrpSpPr>
          <p:grpSpPr bwMode="auto">
            <a:xfrm>
              <a:off x="3931189" y="2799227"/>
              <a:ext cx="1374738" cy="312950"/>
              <a:chOff x="3931189" y="2799227"/>
              <a:chExt cx="1374738" cy="312950"/>
            </a:xfrm>
          </p:grpSpPr>
          <p:sp>
            <p:nvSpPr>
              <p:cNvPr id="28705" name="矩形 50175"/>
              <p:cNvSpPr>
                <a:spLocks noChangeArrowheads="1"/>
              </p:cNvSpPr>
              <p:nvPr/>
            </p:nvSpPr>
            <p:spPr bwMode="auto">
              <a:xfrm>
                <a:off x="3965126" y="2804400"/>
                <a:ext cx="1326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稿件制作</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3930689" y="2799374"/>
                <a:ext cx="137523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30689" y="3075657"/>
                <a:ext cx="1375238"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bwMode="auto">
          <a:xfrm>
            <a:off x="5487988" y="1203325"/>
            <a:ext cx="1416050" cy="1908175"/>
            <a:chOff x="5487387" y="1203598"/>
            <a:chExt cx="1416256" cy="1908579"/>
          </a:xfrm>
        </p:grpSpPr>
        <p:grpSp>
          <p:nvGrpSpPr>
            <p:cNvPr id="28694" name="组合 29"/>
            <p:cNvGrpSpPr/>
            <p:nvPr/>
          </p:nvGrpSpPr>
          <p:grpSpPr bwMode="auto">
            <a:xfrm>
              <a:off x="5507046" y="1203598"/>
              <a:ext cx="1396597" cy="1396597"/>
              <a:chOff x="2090057" y="957943"/>
              <a:chExt cx="1248229" cy="1248229"/>
            </a:xfrm>
          </p:grpSpPr>
          <p:sp>
            <p:nvSpPr>
              <p:cNvPr id="36" name="椭圆 35"/>
              <p:cNvSpPr/>
              <p:nvPr/>
            </p:nvSpPr>
            <p:spPr>
              <a:xfrm>
                <a:off x="2089515" y="957943"/>
                <a:ext cx="1248771" cy="124885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7" name="椭圆 36"/>
              <p:cNvSpPr/>
              <p:nvPr/>
            </p:nvSpPr>
            <p:spPr>
              <a:xfrm>
                <a:off x="2123573" y="1023224"/>
                <a:ext cx="1098351"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28695" name="Picture 6" descr="\\lianglong\锐普素材库 (H)\png图标\新图标汇总\20071211941877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7387" y="1556298"/>
              <a:ext cx="960264" cy="95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96" name="组合 31"/>
            <p:cNvGrpSpPr/>
            <p:nvPr/>
          </p:nvGrpSpPr>
          <p:grpSpPr bwMode="auto">
            <a:xfrm>
              <a:off x="5506170" y="2799227"/>
              <a:ext cx="1387926" cy="312950"/>
              <a:chOff x="5506170" y="2799227"/>
              <a:chExt cx="1387926" cy="312950"/>
            </a:xfrm>
          </p:grpSpPr>
          <p:sp>
            <p:nvSpPr>
              <p:cNvPr id="28697" name="矩形 50176"/>
              <p:cNvSpPr>
                <a:spLocks noChangeArrowheads="1"/>
              </p:cNvSpPr>
              <p:nvPr/>
            </p:nvSpPr>
            <p:spPr bwMode="auto">
              <a:xfrm>
                <a:off x="5506170" y="2804400"/>
                <a:ext cx="13817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深度策划</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5519142" y="2799374"/>
                <a:ext cx="137497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519142" y="3075657"/>
                <a:ext cx="137497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8" name="组合 37"/>
          <p:cNvGrpSpPr/>
          <p:nvPr/>
        </p:nvGrpSpPr>
        <p:grpSpPr bwMode="auto">
          <a:xfrm>
            <a:off x="7002463" y="1203325"/>
            <a:ext cx="1673225" cy="1908175"/>
            <a:chOff x="7002201" y="1203598"/>
            <a:chExt cx="1674255" cy="1908579"/>
          </a:xfrm>
        </p:grpSpPr>
        <p:grpSp>
          <p:nvGrpSpPr>
            <p:cNvPr id="28686" name="组合 38"/>
            <p:cNvGrpSpPr/>
            <p:nvPr/>
          </p:nvGrpSpPr>
          <p:grpSpPr bwMode="auto">
            <a:xfrm>
              <a:off x="7108812" y="1203598"/>
              <a:ext cx="1396597" cy="1396597"/>
              <a:chOff x="2090057" y="957943"/>
              <a:chExt cx="1248229" cy="1248229"/>
            </a:xfrm>
          </p:grpSpPr>
          <p:sp>
            <p:nvSpPr>
              <p:cNvPr id="45" name="椭圆 44"/>
              <p:cNvSpPr/>
              <p:nvPr/>
            </p:nvSpPr>
            <p:spPr>
              <a:xfrm>
                <a:off x="2089893" y="957943"/>
                <a:ext cx="1247938" cy="124885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6" name="椭圆 45"/>
              <p:cNvSpPr/>
              <p:nvPr/>
            </p:nvSpPr>
            <p:spPr>
              <a:xfrm>
                <a:off x="2123967" y="1023224"/>
                <a:ext cx="1097448" cy="10984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28687" name="Picture 5" descr="\\lianglong\锐普素材库 (H)\png图标\新图标汇总\200712119172819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58511">
              <a:off x="7183905" y="1518305"/>
              <a:ext cx="1047775" cy="104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8" name="组合 40"/>
            <p:cNvGrpSpPr/>
            <p:nvPr/>
          </p:nvGrpSpPr>
          <p:grpSpPr bwMode="auto">
            <a:xfrm>
              <a:off x="7002201" y="2799227"/>
              <a:ext cx="1674255" cy="312950"/>
              <a:chOff x="7002201" y="2799227"/>
              <a:chExt cx="1674255" cy="312950"/>
            </a:xfrm>
          </p:grpSpPr>
          <p:sp>
            <p:nvSpPr>
              <p:cNvPr id="28689" name="矩形 50180"/>
              <p:cNvSpPr>
                <a:spLocks noChangeArrowheads="1"/>
              </p:cNvSpPr>
              <p:nvPr/>
            </p:nvSpPr>
            <p:spPr bwMode="auto">
              <a:xfrm>
                <a:off x="7002201" y="2804400"/>
                <a:ext cx="16742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a:solidFill>
                      <a:srgbClr val="0070C0"/>
                    </a:solidFill>
                    <a:latin typeface="微软雅黑" panose="020B0503020204020204" pitchFamily="34" charset="-122"/>
                    <a:ea typeface="微软雅黑" panose="020B0503020204020204" pitchFamily="34" charset="-122"/>
                  </a:rPr>
                  <a:t>PPT</a:t>
                </a:r>
                <a:r>
                  <a:rPr lang="zh-CN" altLang="en-US" sz="1400">
                    <a:solidFill>
                      <a:srgbClr val="0070C0"/>
                    </a:solidFill>
                    <a:latin typeface="微软雅黑" panose="020B0503020204020204" pitchFamily="34" charset="-122"/>
                    <a:ea typeface="微软雅黑" panose="020B0503020204020204" pitchFamily="34" charset="-122"/>
                  </a:rPr>
                  <a:t>后期服务</a:t>
                </a:r>
                <a:endParaRPr lang="zh-CN" altLang="en-US" sz="1400">
                  <a:solidFill>
                    <a:srgbClr val="0070C0"/>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107040" y="2799374"/>
                <a:ext cx="137562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107040" y="3075657"/>
                <a:ext cx="137562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7" name="组合 46"/>
          <p:cNvGrpSpPr/>
          <p:nvPr/>
        </p:nvGrpSpPr>
        <p:grpSpPr bwMode="auto">
          <a:xfrm>
            <a:off x="627063" y="3508375"/>
            <a:ext cx="8048625" cy="1008063"/>
            <a:chOff x="627830" y="3507854"/>
            <a:chExt cx="8048625" cy="1008817"/>
          </a:xfrm>
        </p:grpSpPr>
        <p:sp>
          <p:nvSpPr>
            <p:cNvPr id="48" name="TextBox 146"/>
            <p:cNvSpPr txBox="1">
              <a:spLocks noChangeArrowheads="1"/>
            </p:cNvSpPr>
            <p:nvPr/>
          </p:nvSpPr>
          <p:spPr bwMode="auto">
            <a:xfrm>
              <a:off x="650655" y="3507854"/>
              <a:ext cx="1978360" cy="369332"/>
            </a:xfrm>
            <a:prstGeom prst="rect">
              <a:avLst/>
            </a:prstGeom>
            <a:noFill/>
            <a:scene3d>
              <a:camera prst="orthographicFront"/>
              <a:lightRig rig="threePt" dir="t"/>
            </a:scene3d>
            <a:sp3d/>
          </p:spPr>
          <p:txBody>
            <a:bodyPr>
              <a:spAutoFit/>
            </a:bodyPr>
            <a:lstStyle/>
            <a:p>
              <a:pPr defTabSz="914400" eaLnBrk="1" fontAlgn="ctr" hangingPunct="1">
                <a:spcBef>
                  <a:spcPts val="0"/>
                </a:spcBef>
                <a:spcAft>
                  <a:spcPts val="0"/>
                </a:spcAft>
                <a:buClr>
                  <a:srgbClr val="FF0000"/>
                </a:buClr>
                <a:buSzPct val="70000"/>
                <a:defRPr/>
              </a:pPr>
              <a:r>
                <a:rPr lang="zh-CN" altLang="en-US" sz="1800" b="1" dirty="0">
                  <a:solidFill>
                    <a:srgbClr val="0070C0"/>
                  </a:solidFill>
                  <a:latin typeface="微软雅黑" panose="020B0503020204020204" pitchFamily="34" charset="-122"/>
                  <a:ea typeface="微软雅黑" panose="020B0503020204020204" pitchFamily="34" charset="-122"/>
                </a:rPr>
                <a:t>设计业务</a:t>
              </a:r>
              <a:endParaRPr lang="en-US" altLang="zh-CN" sz="1800" b="1" dirty="0">
                <a:solidFill>
                  <a:srgbClr val="0070C0"/>
                </a:solidFill>
                <a:latin typeface="微软雅黑" panose="020B0503020204020204" pitchFamily="34" charset="-122"/>
                <a:ea typeface="微软雅黑" panose="020B0503020204020204" pitchFamily="34" charset="-122"/>
              </a:endParaRPr>
            </a:p>
          </p:txBody>
        </p:sp>
        <p:sp>
          <p:nvSpPr>
            <p:cNvPr id="28684" name="矩形 48"/>
            <p:cNvSpPr>
              <a:spLocks noChangeArrowheads="1"/>
            </p:cNvSpPr>
            <p:nvPr/>
          </p:nvSpPr>
          <p:spPr bwMode="auto">
            <a:xfrm>
              <a:off x="627830" y="3870075"/>
              <a:ext cx="8048625" cy="64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729430" y="3885962"/>
              <a:ext cx="7813675"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anim calcmode="lin" valueType="num">
                                      <p:cBhvr>
                                        <p:cTn id="23" dur="500" fill="hold"/>
                                        <p:tgtEl>
                                          <p:spTgt spid="29"/>
                                        </p:tgtEl>
                                        <p:attrNameLst>
                                          <p:attrName>ppt_x</p:attrName>
                                        </p:attrNameLst>
                                      </p:cBhvr>
                                      <p:tavLst>
                                        <p:tav tm="0">
                                          <p:val>
                                            <p:strVal val="#ppt_x"/>
                                          </p:val>
                                        </p:tav>
                                        <p:tav tm="100000">
                                          <p:val>
                                            <p:strVal val="#ppt_x"/>
                                          </p:val>
                                        </p:tav>
                                      </p:tavLst>
                                    </p:anim>
                                    <p:anim calcmode="lin" valueType="num">
                                      <p:cBhvr>
                                        <p:cTn id="24" dur="5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40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anim calcmode="lin" valueType="num">
                                      <p:cBhvr>
                                        <p:cTn id="28" dur="500" fill="hold"/>
                                        <p:tgtEl>
                                          <p:spTgt spid="38"/>
                                        </p:tgtEl>
                                        <p:attrNameLst>
                                          <p:attrName>ppt_x</p:attrName>
                                        </p:attrNameLst>
                                      </p:cBhvr>
                                      <p:tavLst>
                                        <p:tav tm="0">
                                          <p:val>
                                            <p:strVal val="#ppt_x"/>
                                          </p:val>
                                        </p:tav>
                                        <p:tav tm="100000">
                                          <p:val>
                                            <p:strVal val="#ppt_x"/>
                                          </p:val>
                                        </p:tav>
                                      </p:tavLst>
                                    </p:anim>
                                    <p:anim calcmode="lin" valueType="num">
                                      <p:cBhvr>
                                        <p:cTn id="29" dur="500" fill="hold"/>
                                        <p:tgtEl>
                                          <p:spTgt spid="38"/>
                                        </p:tgtEl>
                                        <p:attrNameLst>
                                          <p:attrName>ppt_y</p:attrName>
                                        </p:attrNameLst>
                                      </p:cBhvr>
                                      <p:tavLst>
                                        <p:tav tm="0">
                                          <p:val>
                                            <p:strVal val="#ppt_y+.1"/>
                                          </p:val>
                                        </p:tav>
                                        <p:tav tm="100000">
                                          <p:val>
                                            <p:strVal val="#ppt_y"/>
                                          </p:val>
                                        </p:tav>
                                      </p:tavLst>
                                    </p:anim>
                                  </p:childTnLst>
                                </p:cTn>
                              </p:par>
                              <p:par>
                                <p:cTn id="30" presetID="53" presetClass="entr" presetSubtype="16" fill="hold" nodeType="withEffect">
                                  <p:stCondLst>
                                    <p:cond delay="900"/>
                                  </p:stCondLst>
                                  <p:childTnLst>
                                    <p:set>
                                      <p:cBhvr>
                                        <p:cTn id="31" dur="1" fill="hold">
                                          <p:stCondLst>
                                            <p:cond delay="0"/>
                                          </p:stCondLst>
                                        </p:cTn>
                                        <p:tgtEl>
                                          <p:spTgt spid="47"/>
                                        </p:tgtEl>
                                        <p:attrNameLst>
                                          <p:attrName>style.visibility</p:attrName>
                                        </p:attrNameLst>
                                      </p:cBhvr>
                                      <p:to>
                                        <p:strVal val="visible"/>
                                      </p:to>
                                    </p:set>
                                    <p:anim calcmode="lin" valueType="num">
                                      <p:cBhvr>
                                        <p:cTn id="32" dur="400" fill="hold"/>
                                        <p:tgtEl>
                                          <p:spTgt spid="47"/>
                                        </p:tgtEl>
                                        <p:attrNameLst>
                                          <p:attrName>ppt_w</p:attrName>
                                        </p:attrNameLst>
                                      </p:cBhvr>
                                      <p:tavLst>
                                        <p:tav tm="0">
                                          <p:val>
                                            <p:fltVal val="0"/>
                                          </p:val>
                                        </p:tav>
                                        <p:tav tm="100000">
                                          <p:val>
                                            <p:strVal val="#ppt_w"/>
                                          </p:val>
                                        </p:tav>
                                      </p:tavLst>
                                    </p:anim>
                                    <p:anim calcmode="lin" valueType="num">
                                      <p:cBhvr>
                                        <p:cTn id="33" dur="400" fill="hold"/>
                                        <p:tgtEl>
                                          <p:spTgt spid="47"/>
                                        </p:tgtEl>
                                        <p:attrNameLst>
                                          <p:attrName>ppt_h</p:attrName>
                                        </p:attrNameLst>
                                      </p:cBhvr>
                                      <p:tavLst>
                                        <p:tav tm="0">
                                          <p:val>
                                            <p:fltVal val="0"/>
                                          </p:val>
                                        </p:tav>
                                        <p:tav tm="100000">
                                          <p:val>
                                            <p:strVal val="#ppt_h"/>
                                          </p:val>
                                        </p:tav>
                                      </p:tavLst>
                                    </p:anim>
                                    <p:animEffect transition="in" filter="fade">
                                      <p:cBhvr>
                                        <p:cTn id="34" dur="4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1"/>
          <a:stretch>
            <a:fillRect/>
          </a:stretch>
        </p:blipFill>
        <p:spPr bwMode="auto">
          <a:xfrm rot="252810">
            <a:off x="8129588" y="3454400"/>
            <a:ext cx="1073150" cy="706438"/>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2"/>
          <a:srcRect/>
          <a:stretch>
            <a:fillRect/>
          </a:stretch>
        </p:blipFill>
        <p:spPr bwMode="auto">
          <a:xfrm rot="1254797">
            <a:off x="7953375" y="1652588"/>
            <a:ext cx="1196975" cy="768350"/>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descr="\\Xiaoqin\锐普新素材库 (f)\shutterstock收费图片\16.商务咨询管理\shutterstock_96840970.jpg"/>
          <p:cNvPicPr>
            <a:picLocks noChangeAspect="1" noChangeArrowheads="1"/>
          </p:cNvPicPr>
          <p:nvPr/>
        </p:nvPicPr>
        <p:blipFill>
          <a:blip r:embed="rId3"/>
          <a:srcRect/>
          <a:stretch>
            <a:fillRect/>
          </a:stretch>
        </p:blipFill>
        <p:spPr bwMode="auto">
          <a:xfrm rot="2202402">
            <a:off x="5899150" y="2503488"/>
            <a:ext cx="1073150" cy="75882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srcRect/>
          <a:stretch>
            <a:fillRect/>
          </a:stretch>
        </p:blipFill>
        <p:spPr bwMode="auto">
          <a:xfrm>
            <a:off x="6643688" y="2066925"/>
            <a:ext cx="1452562" cy="915988"/>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a:srcRect t="5219" b="4179"/>
          <a:stretch>
            <a:fillRect/>
          </a:stretch>
        </p:blipFill>
        <p:spPr bwMode="auto">
          <a:xfrm>
            <a:off x="4856163" y="2528888"/>
            <a:ext cx="1020762" cy="582612"/>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6"/>
          <a:srcRect t="6827" b="5368"/>
          <a:stretch>
            <a:fillRect/>
          </a:stretch>
        </p:blipFill>
        <p:spPr bwMode="auto">
          <a:xfrm rot="20456308">
            <a:off x="7278688" y="2606675"/>
            <a:ext cx="1747837" cy="1084263"/>
          </a:xfrm>
          <a:prstGeom prst="rect">
            <a:avLst/>
          </a:prstGeom>
          <a:noFill/>
          <a:ln w="3175">
            <a:solidFill>
              <a:schemeClr val="bg1">
                <a:lumMod val="85000"/>
              </a:schemeClr>
            </a:solidFill>
            <a:miter lim="800000"/>
            <a:headEnd/>
            <a:tailEnd/>
          </a:ln>
          <a:effectLst>
            <a:outerShdw blurRad="635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8" name="组合 7"/>
          <p:cNvGrpSpPr/>
          <p:nvPr/>
        </p:nvGrpSpPr>
        <p:grpSpPr bwMode="auto">
          <a:xfrm>
            <a:off x="0" y="676275"/>
            <a:ext cx="9144000" cy="4198938"/>
            <a:chOff x="0" y="676211"/>
            <a:chExt cx="9144000" cy="4199795"/>
          </a:xfrm>
        </p:grpSpPr>
        <p:pic>
          <p:nvPicPr>
            <p:cNvPr id="2970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76211"/>
              <a:ext cx="9144000" cy="4199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11"/>
            <p:cNvSpPr/>
            <p:nvPr/>
          </p:nvSpPr>
          <p:spPr bwMode="auto">
            <a:xfrm>
              <a:off x="1600200" y="2303731"/>
              <a:ext cx="1546225" cy="920938"/>
            </a:xfrm>
            <a:custGeom>
              <a:avLst/>
              <a:gdLst>
                <a:gd name="T0" fmla="*/ 99 w 104"/>
                <a:gd name="T1" fmla="*/ 40 h 61"/>
                <a:gd name="T2" fmla="*/ 87 w 104"/>
                <a:gd name="T3" fmla="*/ 31 h 61"/>
                <a:gd name="T4" fmla="*/ 99 w 104"/>
                <a:gd name="T5" fmla="*/ 22 h 61"/>
                <a:gd name="T6" fmla="*/ 104 w 104"/>
                <a:gd name="T7" fmla="*/ 23 h 61"/>
                <a:gd name="T8" fmla="*/ 104 w 104"/>
                <a:gd name="T9" fmla="*/ 18 h 61"/>
                <a:gd name="T10" fmla="*/ 92 w 104"/>
                <a:gd name="T11" fmla="*/ 17 h 61"/>
                <a:gd name="T12" fmla="*/ 80 w 104"/>
                <a:gd name="T13" fmla="*/ 16 h 61"/>
                <a:gd name="T14" fmla="*/ 22 w 104"/>
                <a:gd name="T15" fmla="*/ 0 h 61"/>
                <a:gd name="T16" fmla="*/ 9 w 104"/>
                <a:gd name="T17" fmla="*/ 7 h 61"/>
                <a:gd name="T18" fmla="*/ 0 w 104"/>
                <a:gd name="T19" fmla="*/ 30 h 61"/>
                <a:gd name="T20" fmla="*/ 21 w 104"/>
                <a:gd name="T21" fmla="*/ 61 h 61"/>
                <a:gd name="T22" fmla="*/ 81 w 104"/>
                <a:gd name="T23" fmla="*/ 45 h 61"/>
                <a:gd name="T24" fmla="*/ 88 w 104"/>
                <a:gd name="T25" fmla="*/ 45 h 61"/>
                <a:gd name="T26" fmla="*/ 104 w 104"/>
                <a:gd name="T27" fmla="*/ 44 h 61"/>
                <a:gd name="T28" fmla="*/ 104 w 104"/>
                <a:gd name="T29" fmla="*/ 40 h 61"/>
                <a:gd name="T30" fmla="*/ 99 w 104"/>
                <a:gd name="T31"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61">
                  <a:moveTo>
                    <a:pt x="99" y="40"/>
                  </a:moveTo>
                  <a:cubicBezTo>
                    <a:pt x="92" y="40"/>
                    <a:pt x="87" y="36"/>
                    <a:pt x="87" y="31"/>
                  </a:cubicBezTo>
                  <a:cubicBezTo>
                    <a:pt x="87" y="26"/>
                    <a:pt x="92" y="22"/>
                    <a:pt x="99" y="22"/>
                  </a:cubicBezTo>
                  <a:cubicBezTo>
                    <a:pt x="101" y="22"/>
                    <a:pt x="102" y="22"/>
                    <a:pt x="104" y="23"/>
                  </a:cubicBezTo>
                  <a:cubicBezTo>
                    <a:pt x="104" y="18"/>
                    <a:pt x="104" y="18"/>
                    <a:pt x="104" y="18"/>
                  </a:cubicBezTo>
                  <a:cubicBezTo>
                    <a:pt x="100" y="18"/>
                    <a:pt x="97" y="18"/>
                    <a:pt x="92" y="17"/>
                  </a:cubicBezTo>
                  <a:cubicBezTo>
                    <a:pt x="88" y="17"/>
                    <a:pt x="84" y="17"/>
                    <a:pt x="80" y="16"/>
                  </a:cubicBezTo>
                  <a:cubicBezTo>
                    <a:pt x="61" y="14"/>
                    <a:pt x="25" y="1"/>
                    <a:pt x="22" y="0"/>
                  </a:cubicBezTo>
                  <a:cubicBezTo>
                    <a:pt x="17" y="0"/>
                    <a:pt x="12" y="3"/>
                    <a:pt x="9" y="7"/>
                  </a:cubicBezTo>
                  <a:cubicBezTo>
                    <a:pt x="3" y="12"/>
                    <a:pt x="0" y="21"/>
                    <a:pt x="0" y="30"/>
                  </a:cubicBezTo>
                  <a:cubicBezTo>
                    <a:pt x="0" y="47"/>
                    <a:pt x="9" y="60"/>
                    <a:pt x="21" y="61"/>
                  </a:cubicBezTo>
                  <a:cubicBezTo>
                    <a:pt x="25" y="59"/>
                    <a:pt x="65" y="46"/>
                    <a:pt x="81" y="45"/>
                  </a:cubicBezTo>
                  <a:cubicBezTo>
                    <a:pt x="83" y="45"/>
                    <a:pt x="86" y="45"/>
                    <a:pt x="88" y="45"/>
                  </a:cubicBezTo>
                  <a:cubicBezTo>
                    <a:pt x="94" y="45"/>
                    <a:pt x="99" y="45"/>
                    <a:pt x="104" y="44"/>
                  </a:cubicBezTo>
                  <a:cubicBezTo>
                    <a:pt x="104" y="40"/>
                    <a:pt x="104" y="40"/>
                    <a:pt x="104" y="40"/>
                  </a:cubicBezTo>
                  <a:cubicBezTo>
                    <a:pt x="102" y="40"/>
                    <a:pt x="101" y="41"/>
                    <a:pt x="99" y="40"/>
                  </a:cubicBezTo>
                  <a:close/>
                </a:path>
              </a:pathLst>
            </a:custGeom>
            <a:gradFill flip="none" rotWithShape="1">
              <a:gsLst>
                <a:gs pos="0">
                  <a:schemeClr val="bg1">
                    <a:lumMod val="85000"/>
                  </a:schemeClr>
                </a:gs>
                <a:gs pos="57000">
                  <a:schemeClr val="bg1"/>
                </a:gs>
                <a:gs pos="100000">
                  <a:schemeClr val="bg1">
                    <a:alpha val="0"/>
                  </a:schemeClr>
                </a:gs>
              </a:gsLst>
              <a:lin ang="0" scaled="1"/>
              <a:tileRect/>
            </a:gradFill>
            <a:ln>
              <a:noFill/>
            </a:ln>
            <a:effectLst>
              <a:outerShdw blurRad="50800" dist="38100" dir="10800000" algn="r" rotWithShape="0">
                <a:prstClr val="black">
                  <a:alpha val="20000"/>
                </a:prstClr>
              </a:outerShdw>
            </a:effec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29711" name="TextBox 10"/>
            <p:cNvSpPr txBox="1">
              <a:spLocks noChangeArrowheads="1"/>
            </p:cNvSpPr>
            <p:nvPr/>
          </p:nvSpPr>
          <p:spPr bwMode="auto">
            <a:xfrm>
              <a:off x="1725592" y="259492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600" b="1">
                  <a:solidFill>
                    <a:srgbClr val="0070C0"/>
                  </a:solidFill>
                  <a:latin typeface="微软雅黑" panose="020B0503020204020204" pitchFamily="34" charset="-122"/>
                  <a:ea typeface="微软雅黑" panose="020B0503020204020204" pitchFamily="34" charset="-122"/>
                </a:rPr>
                <a:t>添加标题</a:t>
              </a:r>
              <a:endParaRPr lang="zh-CN" altLang="en-US" sz="1600" b="1">
                <a:solidFill>
                  <a:srgbClr val="0070C0"/>
                </a:solidFill>
                <a:latin typeface="微软雅黑" panose="020B0503020204020204" pitchFamily="34" charset="-122"/>
                <a:ea typeface="微软雅黑" panose="020B0503020204020204" pitchFamily="34" charset="-122"/>
              </a:endParaRPr>
            </a:p>
          </p:txBody>
        </p:sp>
      </p:grpSp>
      <p:sp>
        <p:nvSpPr>
          <p:cNvPr id="16" name="TextBox 15"/>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
        <p:nvSpPr>
          <p:cNvPr id="17" name="Rectangle 44"/>
          <p:cNvSpPr>
            <a:spLocks noChangeArrowheads="1"/>
          </p:cNvSpPr>
          <p:nvPr/>
        </p:nvSpPr>
        <p:spPr bwMode="auto">
          <a:xfrm>
            <a:off x="458788" y="3813175"/>
            <a:ext cx="47132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18" name="矩形 17"/>
          <p:cNvSpPr/>
          <p:nvPr/>
        </p:nvSpPr>
        <p:spPr>
          <a:xfrm>
            <a:off x="474663" y="3413125"/>
            <a:ext cx="2671762" cy="368300"/>
          </a:xfrm>
          <a:prstGeom prst="rect">
            <a:avLst/>
          </a:prstGeom>
          <a:noFill/>
        </p:spPr>
        <p:txBody>
          <a:bodyPr>
            <a:spAutoFit/>
          </a:bodyPr>
          <a:lstStyle/>
          <a:p>
            <a:pPr defTabSz="914400" eaLnBrk="1" fontAlgn="auto" hangingPunct="1">
              <a:spcBef>
                <a:spcPts val="0"/>
              </a:spcBef>
              <a:spcAft>
                <a:spcPts val="0"/>
              </a:spcAft>
              <a:defRPr/>
            </a:pPr>
            <a:r>
              <a:rPr lang="zh-CN" altLang="en-US" sz="1800" b="1" spc="120" dirty="0">
                <a:solidFill>
                  <a:srgbClr val="0070C0"/>
                </a:solidFill>
                <a:latin typeface="微软雅黑" panose="020B0503020204020204" pitchFamily="34" charset="-122"/>
                <a:ea typeface="微软雅黑" panose="020B0503020204020204" pitchFamily="34" charset="-122"/>
              </a:rPr>
              <a:t>较好的经营口碑</a:t>
            </a:r>
            <a:endParaRPr lang="zh-CN" altLang="en-US" sz="1800" b="1" spc="120" dirty="0">
              <a:solidFill>
                <a:srgbClr val="0070C0"/>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568325" y="3806825"/>
            <a:ext cx="4384675"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par>
                                <p:cTn id="8" presetID="10" presetClass="entr" presetSubtype="0"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nodeType="withEffect">
                                  <p:stCondLst>
                                    <p:cond delay="11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400"/>
                                        <p:tgtEl>
                                          <p:spTgt spid="3"/>
                                        </p:tgtEl>
                                      </p:cBhvr>
                                    </p:animEffect>
                                  </p:childTnLst>
                                </p:cTn>
                              </p:par>
                              <p:par>
                                <p:cTn id="14" presetID="10" presetClass="entr" presetSubtype="0" fill="hold" nodeType="withEffect">
                                  <p:stCondLst>
                                    <p:cond delay="12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nodeType="withEffect">
                                  <p:stCondLst>
                                    <p:cond delay="13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400"/>
                                        <p:tgtEl>
                                          <p:spTgt spid="5"/>
                                        </p:tgtEl>
                                      </p:cBhvr>
                                    </p:animEffect>
                                  </p:childTnLst>
                                </p:cTn>
                              </p:par>
                              <p:par>
                                <p:cTn id="20" presetID="10" presetClass="entr" presetSubtype="0" fill="hold" nodeType="withEffect">
                                  <p:stCondLst>
                                    <p:cond delay="14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nodeType="withEffect">
                                  <p:stCondLst>
                                    <p:cond delay="1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6" presetClass="entr" presetSubtype="37" fill="hold" nodeType="withEffect">
                                  <p:stCondLst>
                                    <p:cond delay="1900"/>
                                  </p:stCondLst>
                                  <p:childTnLst>
                                    <p:set>
                                      <p:cBhvr>
                                        <p:cTn id="27" dur="1" fill="hold">
                                          <p:stCondLst>
                                            <p:cond delay="0"/>
                                          </p:stCondLst>
                                        </p:cTn>
                                        <p:tgtEl>
                                          <p:spTgt spid="19"/>
                                        </p:tgtEl>
                                        <p:attrNameLst>
                                          <p:attrName>style.visibility</p:attrName>
                                        </p:attrNameLst>
                                      </p:cBhvr>
                                      <p:to>
                                        <p:strVal val="visible"/>
                                      </p:to>
                                    </p:set>
                                    <p:animEffect transition="in" filter="barn(outVertical)">
                                      <p:cBhvr>
                                        <p:cTn id="28" dur="400"/>
                                        <p:tgtEl>
                                          <p:spTgt spid="19"/>
                                        </p:tgtEl>
                                      </p:cBhvr>
                                    </p:animEffect>
                                  </p:childTnLst>
                                </p:cTn>
                              </p:par>
                              <p:par>
                                <p:cTn id="29" presetID="53" presetClass="entr" presetSubtype="16" fill="hold" grpId="0" nodeType="withEffect">
                                  <p:stCondLst>
                                    <p:cond delay="23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300" fill="hold"/>
                                        <p:tgtEl>
                                          <p:spTgt spid="18"/>
                                        </p:tgtEl>
                                        <p:attrNameLst>
                                          <p:attrName>ppt_w</p:attrName>
                                        </p:attrNameLst>
                                      </p:cBhvr>
                                      <p:tavLst>
                                        <p:tav tm="0">
                                          <p:val>
                                            <p:fltVal val="0"/>
                                          </p:val>
                                        </p:tav>
                                        <p:tav tm="100000">
                                          <p:val>
                                            <p:strVal val="#ppt_w"/>
                                          </p:val>
                                        </p:tav>
                                      </p:tavLst>
                                    </p:anim>
                                    <p:anim calcmode="lin" valueType="num">
                                      <p:cBhvr>
                                        <p:cTn id="32" dur="300" fill="hold"/>
                                        <p:tgtEl>
                                          <p:spTgt spid="18"/>
                                        </p:tgtEl>
                                        <p:attrNameLst>
                                          <p:attrName>ppt_h</p:attrName>
                                        </p:attrNameLst>
                                      </p:cBhvr>
                                      <p:tavLst>
                                        <p:tav tm="0">
                                          <p:val>
                                            <p:fltVal val="0"/>
                                          </p:val>
                                        </p:tav>
                                        <p:tav tm="100000">
                                          <p:val>
                                            <p:strVal val="#ppt_h"/>
                                          </p:val>
                                        </p:tav>
                                      </p:tavLst>
                                    </p:anim>
                                    <p:animEffect transition="in" filter="fade">
                                      <p:cBhvr>
                                        <p:cTn id="33" dur="300"/>
                                        <p:tgtEl>
                                          <p:spTgt spid="18"/>
                                        </p:tgtEl>
                                      </p:cBhvr>
                                    </p:animEffect>
                                  </p:childTnLst>
                                </p:cTn>
                              </p:par>
                              <p:par>
                                <p:cTn id="34" presetID="42" presetClass="entr" presetSubtype="0" fill="hold" grpId="0" nodeType="withEffect">
                                  <p:stCondLst>
                                    <p:cond delay="26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300"/>
                                        <p:tgtEl>
                                          <p:spTgt spid="17"/>
                                        </p:tgtEl>
                                      </p:cBhvr>
                                    </p:animEffect>
                                    <p:anim calcmode="lin" valueType="num">
                                      <p:cBhvr>
                                        <p:cTn id="37" dur="300" fill="hold"/>
                                        <p:tgtEl>
                                          <p:spTgt spid="17"/>
                                        </p:tgtEl>
                                        <p:attrNameLst>
                                          <p:attrName>ppt_x</p:attrName>
                                        </p:attrNameLst>
                                      </p:cBhvr>
                                      <p:tavLst>
                                        <p:tav tm="0">
                                          <p:val>
                                            <p:strVal val="#ppt_x"/>
                                          </p:val>
                                        </p:tav>
                                        <p:tav tm="100000">
                                          <p:val>
                                            <p:strVal val="#ppt_x"/>
                                          </p:val>
                                        </p:tav>
                                      </p:tavLst>
                                    </p:anim>
                                    <p:anim calcmode="lin" valueType="num">
                                      <p:cBhvr>
                                        <p:cTn id="38" dur="3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61975" y="777875"/>
            <a:ext cx="7743825" cy="968375"/>
            <a:chOff x="561411" y="777939"/>
            <a:chExt cx="7744389" cy="969003"/>
          </a:xfrm>
        </p:grpSpPr>
        <p:sp>
          <p:nvSpPr>
            <p:cNvPr id="3" name="矩形 2"/>
            <p:cNvSpPr/>
            <p:nvPr/>
          </p:nvSpPr>
          <p:spPr>
            <a:xfrm>
              <a:off x="5603678" y="777939"/>
              <a:ext cx="2648143" cy="368539"/>
            </a:xfrm>
            <a:prstGeom prst="rect">
              <a:avLst/>
            </a:prstGeom>
            <a:noFill/>
          </p:spPr>
          <p:txBody>
            <a:bodyPr wrap="none">
              <a:spAutoFit/>
            </a:bodyPr>
            <a:lstStyle/>
            <a:p>
              <a:pPr algn="r" defTabSz="914400" eaLnBrk="1" fontAlgn="auto" hangingPunct="1">
                <a:spcBef>
                  <a:spcPts val="0"/>
                </a:spcBef>
                <a:spcAft>
                  <a:spcPts val="0"/>
                </a:spcAft>
                <a:defRPr/>
              </a:pPr>
              <a:r>
                <a:rPr lang="zh-CN" altLang="en-US" sz="1800" b="1" spc="120" dirty="0">
                  <a:solidFill>
                    <a:srgbClr val="0070C0"/>
                  </a:solidFill>
                  <a:latin typeface="微软雅黑" panose="020B0503020204020204" pitchFamily="34" charset="-122"/>
                  <a:ea typeface="微软雅黑" panose="020B0503020204020204" pitchFamily="34" charset="-122"/>
                </a:rPr>
                <a:t>锐普</a:t>
              </a:r>
              <a:r>
                <a:rPr lang="en-US" altLang="zh-CN" sz="1800" b="1" spc="120" dirty="0">
                  <a:solidFill>
                    <a:srgbClr val="0070C0"/>
                  </a:solidFill>
                  <a:latin typeface="微软雅黑" panose="020B0503020204020204" pitchFamily="34" charset="-122"/>
                  <a:ea typeface="微软雅黑" panose="020B0503020204020204" pitchFamily="34" charset="-122"/>
                </a:rPr>
                <a:t>PPT</a:t>
              </a:r>
              <a:r>
                <a:rPr lang="zh-CN" altLang="en-US" sz="1800" b="1" spc="120" dirty="0">
                  <a:solidFill>
                    <a:srgbClr val="0070C0"/>
                  </a:solidFill>
                  <a:latin typeface="微软雅黑" panose="020B0503020204020204" pitchFamily="34" charset="-122"/>
                  <a:ea typeface="微软雅黑" panose="020B0503020204020204" pitchFamily="34" charset="-122"/>
                </a:rPr>
                <a:t>商城经营内容</a:t>
              </a:r>
              <a:endParaRPr lang="zh-CN" altLang="en-US" sz="1800" b="1" spc="120" dirty="0">
                <a:solidFill>
                  <a:srgbClr val="0070C0"/>
                </a:solidFill>
                <a:latin typeface="微软雅黑" panose="020B0503020204020204" pitchFamily="34" charset="-122"/>
                <a:ea typeface="微软雅黑" panose="020B0503020204020204" pitchFamily="34" charset="-122"/>
              </a:endParaRPr>
            </a:p>
          </p:txBody>
        </p:sp>
        <p:sp>
          <p:nvSpPr>
            <p:cNvPr id="30752" name="矩形 3"/>
            <p:cNvSpPr>
              <a:spLocks noChangeArrowheads="1"/>
            </p:cNvSpPr>
            <p:nvPr/>
          </p:nvSpPr>
          <p:spPr bwMode="auto">
            <a:xfrm>
              <a:off x="712235" y="1100411"/>
              <a:ext cx="7593565" cy="64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defTabSz="914400"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61411" y="1130593"/>
              <a:ext cx="7658658"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bwMode="auto">
          <a:xfrm>
            <a:off x="719138" y="2406650"/>
            <a:ext cx="2147887" cy="1779588"/>
            <a:chOff x="719742" y="2407406"/>
            <a:chExt cx="2147511" cy="1779297"/>
          </a:xfrm>
        </p:grpSpPr>
        <p:sp>
          <p:nvSpPr>
            <p:cNvPr id="30743" name="矩形 6"/>
            <p:cNvSpPr>
              <a:spLocks noChangeArrowheads="1"/>
            </p:cNvSpPr>
            <p:nvPr/>
          </p:nvSpPr>
          <p:spPr bwMode="auto">
            <a:xfrm>
              <a:off x="916682" y="3848149"/>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自创</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模板素材</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0744" name="组合 7"/>
            <p:cNvGrpSpPr/>
            <p:nvPr/>
          </p:nvGrpSpPr>
          <p:grpSpPr bwMode="auto">
            <a:xfrm>
              <a:off x="719742" y="2407406"/>
              <a:ext cx="2147511" cy="1343855"/>
              <a:chOff x="719742" y="2407406"/>
              <a:chExt cx="2147511" cy="1343855"/>
            </a:xfrm>
          </p:grpSpPr>
          <p:grpSp>
            <p:nvGrpSpPr>
              <p:cNvPr id="30745" name="组合 8"/>
              <p:cNvGrpSpPr/>
              <p:nvPr/>
            </p:nvGrpSpPr>
            <p:grpSpPr bwMode="auto">
              <a:xfrm>
                <a:off x="719742" y="2407406"/>
                <a:ext cx="2147511" cy="1343855"/>
                <a:chOff x="492785" y="1149315"/>
                <a:chExt cx="2147511" cy="1343855"/>
              </a:xfrm>
            </p:grpSpPr>
            <p:sp>
              <p:nvSpPr>
                <p:cNvPr id="11" name="任意多边形 10"/>
                <p:cNvSpPr/>
                <p:nvPr/>
              </p:nvSpPr>
              <p:spPr>
                <a:xfrm>
                  <a:off x="502308" y="2111183"/>
                  <a:ext cx="2123703" cy="358716"/>
                </a:xfrm>
                <a:custGeom>
                  <a:avLst/>
                  <a:gdLst>
                    <a:gd name="connsiteX0" fmla="*/ 388620 w 2065020"/>
                    <a:gd name="connsiteY0" fmla="*/ 53340 h 411480"/>
                    <a:gd name="connsiteX1" fmla="*/ 0 w 2065020"/>
                    <a:gd name="connsiteY1" fmla="*/ 320040 h 411480"/>
                    <a:gd name="connsiteX2" fmla="*/ 68580 w 2065020"/>
                    <a:gd name="connsiteY2" fmla="*/ 411480 h 411480"/>
                    <a:gd name="connsiteX3" fmla="*/ 1965960 w 2065020"/>
                    <a:gd name="connsiteY3" fmla="*/ 411480 h 411480"/>
                    <a:gd name="connsiteX4" fmla="*/ 2065020 w 2065020"/>
                    <a:gd name="connsiteY4" fmla="*/ 335280 h 411480"/>
                    <a:gd name="connsiteX5" fmla="*/ 1828800 w 2065020"/>
                    <a:gd name="connsiteY5" fmla="*/ 0 h 411480"/>
                    <a:gd name="connsiteX6" fmla="*/ 388620 w 2065020"/>
                    <a:gd name="connsiteY6" fmla="*/ 53340 h 411480"/>
                    <a:gd name="connsiteX0-1" fmla="*/ 388620 w 2065020"/>
                    <a:gd name="connsiteY0-2" fmla="*/ 0 h 358140"/>
                    <a:gd name="connsiteX1-3" fmla="*/ 0 w 2065020"/>
                    <a:gd name="connsiteY1-4" fmla="*/ 266700 h 358140"/>
                    <a:gd name="connsiteX2-5" fmla="*/ 68580 w 2065020"/>
                    <a:gd name="connsiteY2-6" fmla="*/ 358140 h 358140"/>
                    <a:gd name="connsiteX3-7" fmla="*/ 1965960 w 2065020"/>
                    <a:gd name="connsiteY3-8" fmla="*/ 358140 h 358140"/>
                    <a:gd name="connsiteX4-9" fmla="*/ 2065020 w 2065020"/>
                    <a:gd name="connsiteY4-10" fmla="*/ 281940 h 358140"/>
                    <a:gd name="connsiteX5-11" fmla="*/ 1866900 w 2065020"/>
                    <a:gd name="connsiteY5-12" fmla="*/ 8572 h 358140"/>
                    <a:gd name="connsiteX6-13" fmla="*/ 388620 w 2065020"/>
                    <a:gd name="connsiteY6-14" fmla="*/ 0 h 358140"/>
                    <a:gd name="connsiteX0-15" fmla="*/ 388620 w 2103120"/>
                    <a:gd name="connsiteY0-16" fmla="*/ 0 h 358140"/>
                    <a:gd name="connsiteX1-17" fmla="*/ 0 w 2103120"/>
                    <a:gd name="connsiteY1-18" fmla="*/ 266700 h 358140"/>
                    <a:gd name="connsiteX2-19" fmla="*/ 68580 w 2103120"/>
                    <a:gd name="connsiteY2-20" fmla="*/ 358140 h 358140"/>
                    <a:gd name="connsiteX3-21" fmla="*/ 1965960 w 2103120"/>
                    <a:gd name="connsiteY3-22" fmla="*/ 358140 h 358140"/>
                    <a:gd name="connsiteX4-23" fmla="*/ 2103120 w 2103120"/>
                    <a:gd name="connsiteY4-24" fmla="*/ 300990 h 358140"/>
                    <a:gd name="connsiteX5-25" fmla="*/ 1866900 w 2103120"/>
                    <a:gd name="connsiteY5-26" fmla="*/ 8572 h 358140"/>
                    <a:gd name="connsiteX6-27" fmla="*/ 388620 w 2103120"/>
                    <a:gd name="connsiteY6-28" fmla="*/ 0 h 358140"/>
                    <a:gd name="connsiteX0-29" fmla="*/ 388620 w 2103120"/>
                    <a:gd name="connsiteY0-30" fmla="*/ 0 h 358140"/>
                    <a:gd name="connsiteX1-31" fmla="*/ 0 w 2103120"/>
                    <a:gd name="connsiteY1-32" fmla="*/ 266700 h 358140"/>
                    <a:gd name="connsiteX2-33" fmla="*/ 68580 w 2103120"/>
                    <a:gd name="connsiteY2-34" fmla="*/ 358140 h 358140"/>
                    <a:gd name="connsiteX3-35" fmla="*/ 2013585 w 2103120"/>
                    <a:gd name="connsiteY3-36" fmla="*/ 358140 h 358140"/>
                    <a:gd name="connsiteX4-37" fmla="*/ 2103120 w 2103120"/>
                    <a:gd name="connsiteY4-38" fmla="*/ 300990 h 358140"/>
                    <a:gd name="connsiteX5-39" fmla="*/ 1866900 w 2103120"/>
                    <a:gd name="connsiteY5-40" fmla="*/ 8572 h 358140"/>
                    <a:gd name="connsiteX6-41" fmla="*/ 388620 w 2103120"/>
                    <a:gd name="connsiteY6-42" fmla="*/ 0 h 358140"/>
                    <a:gd name="connsiteX0-43" fmla="*/ 388620 w 2103120"/>
                    <a:gd name="connsiteY0-44" fmla="*/ 0 h 358140"/>
                    <a:gd name="connsiteX1-45" fmla="*/ 0 w 2103120"/>
                    <a:gd name="connsiteY1-46" fmla="*/ 266700 h 358140"/>
                    <a:gd name="connsiteX2-47" fmla="*/ 68580 w 2103120"/>
                    <a:gd name="connsiteY2-48" fmla="*/ 358140 h 358140"/>
                    <a:gd name="connsiteX3-49" fmla="*/ 2013585 w 2103120"/>
                    <a:gd name="connsiteY3-50" fmla="*/ 358140 h 358140"/>
                    <a:gd name="connsiteX4-51" fmla="*/ 2103120 w 2103120"/>
                    <a:gd name="connsiteY4-52" fmla="*/ 300990 h 358140"/>
                    <a:gd name="connsiteX5-53" fmla="*/ 1866900 w 2103120"/>
                    <a:gd name="connsiteY5-54" fmla="*/ 8572 h 358140"/>
                    <a:gd name="connsiteX6-55" fmla="*/ 388620 w 2103120"/>
                    <a:gd name="connsiteY6-56" fmla="*/ 0 h 358140"/>
                    <a:gd name="connsiteX0-57" fmla="*/ 388620 w 2103120"/>
                    <a:gd name="connsiteY0-58" fmla="*/ 0 h 358140"/>
                    <a:gd name="connsiteX1-59" fmla="*/ 0 w 2103120"/>
                    <a:gd name="connsiteY1-60" fmla="*/ 266700 h 358140"/>
                    <a:gd name="connsiteX2-61" fmla="*/ 68580 w 2103120"/>
                    <a:gd name="connsiteY2-62" fmla="*/ 358140 h 358140"/>
                    <a:gd name="connsiteX3-63" fmla="*/ 2013585 w 2103120"/>
                    <a:gd name="connsiteY3-64" fmla="*/ 358140 h 358140"/>
                    <a:gd name="connsiteX4-65" fmla="*/ 2103120 w 2103120"/>
                    <a:gd name="connsiteY4-66" fmla="*/ 300990 h 358140"/>
                    <a:gd name="connsiteX5-67" fmla="*/ 1866900 w 2103120"/>
                    <a:gd name="connsiteY5-68" fmla="*/ 8572 h 358140"/>
                    <a:gd name="connsiteX6-69" fmla="*/ 388620 w 2103120"/>
                    <a:gd name="connsiteY6-70" fmla="*/ 0 h 358140"/>
                    <a:gd name="connsiteX0-71" fmla="*/ 320040 w 2034540"/>
                    <a:gd name="connsiteY0-72" fmla="*/ 0 h 358140"/>
                    <a:gd name="connsiteX1-73" fmla="*/ 7620 w 2034540"/>
                    <a:gd name="connsiteY1-74" fmla="*/ 223837 h 358140"/>
                    <a:gd name="connsiteX2-75" fmla="*/ 0 w 2034540"/>
                    <a:gd name="connsiteY2-76" fmla="*/ 358140 h 358140"/>
                    <a:gd name="connsiteX3-77" fmla="*/ 1945005 w 2034540"/>
                    <a:gd name="connsiteY3-78" fmla="*/ 358140 h 358140"/>
                    <a:gd name="connsiteX4-79" fmla="*/ 2034540 w 2034540"/>
                    <a:gd name="connsiteY4-80" fmla="*/ 300990 h 358140"/>
                    <a:gd name="connsiteX5-81" fmla="*/ 1798320 w 2034540"/>
                    <a:gd name="connsiteY5-82" fmla="*/ 8572 h 358140"/>
                    <a:gd name="connsiteX6-83" fmla="*/ 320040 w 2034540"/>
                    <a:gd name="connsiteY6-84" fmla="*/ 0 h 358140"/>
                    <a:gd name="connsiteX0-85" fmla="*/ 336232 w 2050732"/>
                    <a:gd name="connsiteY0-86" fmla="*/ 0 h 358140"/>
                    <a:gd name="connsiteX1-87" fmla="*/ 0 w 2050732"/>
                    <a:gd name="connsiteY1-88" fmla="*/ 228600 h 358140"/>
                    <a:gd name="connsiteX2-89" fmla="*/ 16192 w 2050732"/>
                    <a:gd name="connsiteY2-90" fmla="*/ 358140 h 358140"/>
                    <a:gd name="connsiteX3-91" fmla="*/ 1961197 w 2050732"/>
                    <a:gd name="connsiteY3-92" fmla="*/ 358140 h 358140"/>
                    <a:gd name="connsiteX4-93" fmla="*/ 2050732 w 2050732"/>
                    <a:gd name="connsiteY4-94" fmla="*/ 300990 h 358140"/>
                    <a:gd name="connsiteX5-95" fmla="*/ 1814512 w 2050732"/>
                    <a:gd name="connsiteY5-96" fmla="*/ 8572 h 358140"/>
                    <a:gd name="connsiteX6-97" fmla="*/ 336232 w 2050732"/>
                    <a:gd name="connsiteY6-98" fmla="*/ 0 h 358140"/>
                    <a:gd name="connsiteX0-99" fmla="*/ 336232 w 2050732"/>
                    <a:gd name="connsiteY0-100" fmla="*/ 0 h 358140"/>
                    <a:gd name="connsiteX1-101" fmla="*/ 0 w 2050732"/>
                    <a:gd name="connsiteY1-102" fmla="*/ 252412 h 358140"/>
                    <a:gd name="connsiteX2-103" fmla="*/ 16192 w 2050732"/>
                    <a:gd name="connsiteY2-104" fmla="*/ 358140 h 358140"/>
                    <a:gd name="connsiteX3-105" fmla="*/ 1961197 w 2050732"/>
                    <a:gd name="connsiteY3-106" fmla="*/ 358140 h 358140"/>
                    <a:gd name="connsiteX4-107" fmla="*/ 2050732 w 2050732"/>
                    <a:gd name="connsiteY4-108" fmla="*/ 300990 h 358140"/>
                    <a:gd name="connsiteX5-109" fmla="*/ 1814512 w 2050732"/>
                    <a:gd name="connsiteY5-110" fmla="*/ 8572 h 358140"/>
                    <a:gd name="connsiteX6-111" fmla="*/ 336232 w 2050732"/>
                    <a:gd name="connsiteY6-112" fmla="*/ 0 h 358140"/>
                    <a:gd name="connsiteX0-113" fmla="*/ 348306 w 2062806"/>
                    <a:gd name="connsiteY0-114" fmla="*/ 0 h 358140"/>
                    <a:gd name="connsiteX1-115" fmla="*/ 12074 w 2062806"/>
                    <a:gd name="connsiteY1-116" fmla="*/ 252412 h 358140"/>
                    <a:gd name="connsiteX2-117" fmla="*/ 28266 w 2062806"/>
                    <a:gd name="connsiteY2-118" fmla="*/ 358140 h 358140"/>
                    <a:gd name="connsiteX3-119" fmla="*/ 1973271 w 2062806"/>
                    <a:gd name="connsiteY3-120" fmla="*/ 358140 h 358140"/>
                    <a:gd name="connsiteX4-121" fmla="*/ 2062806 w 2062806"/>
                    <a:gd name="connsiteY4-122" fmla="*/ 300990 h 358140"/>
                    <a:gd name="connsiteX5-123" fmla="*/ 1826586 w 2062806"/>
                    <a:gd name="connsiteY5-124" fmla="*/ 8572 h 358140"/>
                    <a:gd name="connsiteX6-125" fmla="*/ 348306 w 2062806"/>
                    <a:gd name="connsiteY6-126" fmla="*/ 0 h 358140"/>
                    <a:gd name="connsiteX0-127" fmla="*/ 358827 w 2073327"/>
                    <a:gd name="connsiteY0-128" fmla="*/ 0 h 358140"/>
                    <a:gd name="connsiteX1-129" fmla="*/ 22595 w 2073327"/>
                    <a:gd name="connsiteY1-130" fmla="*/ 252412 h 358140"/>
                    <a:gd name="connsiteX2-131" fmla="*/ 38787 w 2073327"/>
                    <a:gd name="connsiteY2-132" fmla="*/ 358140 h 358140"/>
                    <a:gd name="connsiteX3-133" fmla="*/ 1983792 w 2073327"/>
                    <a:gd name="connsiteY3-134" fmla="*/ 358140 h 358140"/>
                    <a:gd name="connsiteX4-135" fmla="*/ 2073327 w 2073327"/>
                    <a:gd name="connsiteY4-136" fmla="*/ 300990 h 358140"/>
                    <a:gd name="connsiteX5-137" fmla="*/ 1837107 w 2073327"/>
                    <a:gd name="connsiteY5-138" fmla="*/ 8572 h 358140"/>
                    <a:gd name="connsiteX6-139" fmla="*/ 358827 w 2073327"/>
                    <a:gd name="connsiteY6-140" fmla="*/ 0 h 358140"/>
                    <a:gd name="connsiteX0-141" fmla="*/ 358827 w 2116189"/>
                    <a:gd name="connsiteY0-142" fmla="*/ 0 h 358140"/>
                    <a:gd name="connsiteX1-143" fmla="*/ 22595 w 2116189"/>
                    <a:gd name="connsiteY1-144" fmla="*/ 252412 h 358140"/>
                    <a:gd name="connsiteX2-145" fmla="*/ 38787 w 2116189"/>
                    <a:gd name="connsiteY2-146" fmla="*/ 358140 h 358140"/>
                    <a:gd name="connsiteX3-147" fmla="*/ 1983792 w 2116189"/>
                    <a:gd name="connsiteY3-148" fmla="*/ 358140 h 358140"/>
                    <a:gd name="connsiteX4-149" fmla="*/ 2116189 w 2116189"/>
                    <a:gd name="connsiteY4-150" fmla="*/ 258127 h 358140"/>
                    <a:gd name="connsiteX5-151" fmla="*/ 1837107 w 2116189"/>
                    <a:gd name="connsiteY5-152" fmla="*/ 8572 h 358140"/>
                    <a:gd name="connsiteX6-153" fmla="*/ 358827 w 2116189"/>
                    <a:gd name="connsiteY6-154" fmla="*/ 0 h 358140"/>
                    <a:gd name="connsiteX0-155" fmla="*/ 358827 w 2117384"/>
                    <a:gd name="connsiteY0-156" fmla="*/ 0 h 358140"/>
                    <a:gd name="connsiteX1-157" fmla="*/ 22595 w 2117384"/>
                    <a:gd name="connsiteY1-158" fmla="*/ 252412 h 358140"/>
                    <a:gd name="connsiteX2-159" fmla="*/ 38787 w 2117384"/>
                    <a:gd name="connsiteY2-160" fmla="*/ 358140 h 358140"/>
                    <a:gd name="connsiteX3-161" fmla="*/ 1983792 w 2117384"/>
                    <a:gd name="connsiteY3-162" fmla="*/ 358140 h 358140"/>
                    <a:gd name="connsiteX4-163" fmla="*/ 2116189 w 2117384"/>
                    <a:gd name="connsiteY4-164" fmla="*/ 258127 h 358140"/>
                    <a:gd name="connsiteX5-165" fmla="*/ 1837107 w 2117384"/>
                    <a:gd name="connsiteY5-166" fmla="*/ 8572 h 358140"/>
                    <a:gd name="connsiteX6-167" fmla="*/ 358827 w 2117384"/>
                    <a:gd name="connsiteY6-168" fmla="*/ 0 h 358140"/>
                    <a:gd name="connsiteX0-169" fmla="*/ 358827 w 2117384"/>
                    <a:gd name="connsiteY0-170" fmla="*/ 0 h 358140"/>
                    <a:gd name="connsiteX1-171" fmla="*/ 22595 w 2117384"/>
                    <a:gd name="connsiteY1-172" fmla="*/ 252412 h 358140"/>
                    <a:gd name="connsiteX2-173" fmla="*/ 38787 w 2117384"/>
                    <a:gd name="connsiteY2-174" fmla="*/ 358140 h 358140"/>
                    <a:gd name="connsiteX3-175" fmla="*/ 1983792 w 2117384"/>
                    <a:gd name="connsiteY3-176" fmla="*/ 358140 h 358140"/>
                    <a:gd name="connsiteX4-177" fmla="*/ 2116189 w 2117384"/>
                    <a:gd name="connsiteY4-178" fmla="*/ 258127 h 358140"/>
                    <a:gd name="connsiteX5-179" fmla="*/ 1837107 w 2117384"/>
                    <a:gd name="connsiteY5-180" fmla="*/ 8572 h 358140"/>
                    <a:gd name="connsiteX6-181" fmla="*/ 358827 w 2117384"/>
                    <a:gd name="connsiteY6-182" fmla="*/ 0 h 358140"/>
                    <a:gd name="connsiteX0-183" fmla="*/ 358827 w 2119243"/>
                    <a:gd name="connsiteY0-184" fmla="*/ 0 h 358140"/>
                    <a:gd name="connsiteX1-185" fmla="*/ 22595 w 2119243"/>
                    <a:gd name="connsiteY1-186" fmla="*/ 252412 h 358140"/>
                    <a:gd name="connsiteX2-187" fmla="*/ 38787 w 2119243"/>
                    <a:gd name="connsiteY2-188" fmla="*/ 358140 h 358140"/>
                    <a:gd name="connsiteX3-189" fmla="*/ 2050467 w 2119243"/>
                    <a:gd name="connsiteY3-190" fmla="*/ 358140 h 358140"/>
                    <a:gd name="connsiteX4-191" fmla="*/ 2116189 w 2119243"/>
                    <a:gd name="connsiteY4-192" fmla="*/ 258127 h 358140"/>
                    <a:gd name="connsiteX5-193" fmla="*/ 1837107 w 2119243"/>
                    <a:gd name="connsiteY5-194" fmla="*/ 8572 h 358140"/>
                    <a:gd name="connsiteX6-195" fmla="*/ 358827 w 2119243"/>
                    <a:gd name="connsiteY6-196" fmla="*/ 0 h 358140"/>
                    <a:gd name="connsiteX0-197" fmla="*/ 358827 w 2124558"/>
                    <a:gd name="connsiteY0-198" fmla="*/ 0 h 358140"/>
                    <a:gd name="connsiteX1-199" fmla="*/ 22595 w 2124558"/>
                    <a:gd name="connsiteY1-200" fmla="*/ 252412 h 358140"/>
                    <a:gd name="connsiteX2-201" fmla="*/ 38787 w 2124558"/>
                    <a:gd name="connsiteY2-202" fmla="*/ 358140 h 358140"/>
                    <a:gd name="connsiteX3-203" fmla="*/ 2050467 w 2124558"/>
                    <a:gd name="connsiteY3-204" fmla="*/ 358140 h 358140"/>
                    <a:gd name="connsiteX4-205" fmla="*/ 2116189 w 2124558"/>
                    <a:gd name="connsiteY4-206" fmla="*/ 258127 h 358140"/>
                    <a:gd name="connsiteX5-207" fmla="*/ 1837107 w 2124558"/>
                    <a:gd name="connsiteY5-208" fmla="*/ 8572 h 358140"/>
                    <a:gd name="connsiteX6-209" fmla="*/ 358827 w 2124558"/>
                    <a:gd name="connsiteY6-210" fmla="*/ 0 h 3581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24558" h="358140">
                      <a:moveTo>
                        <a:pt x="358827" y="0"/>
                      </a:moveTo>
                      <a:lnTo>
                        <a:pt x="22595" y="252412"/>
                      </a:lnTo>
                      <a:cubicBezTo>
                        <a:pt x="-10108" y="287655"/>
                        <a:pt x="-9473" y="332422"/>
                        <a:pt x="38787" y="358140"/>
                      </a:cubicBezTo>
                      <a:lnTo>
                        <a:pt x="2050467" y="358140"/>
                      </a:lnTo>
                      <a:cubicBezTo>
                        <a:pt x="2099362" y="358140"/>
                        <a:pt x="2143494" y="320039"/>
                        <a:pt x="2116189" y="258127"/>
                      </a:cubicBezTo>
                      <a:lnTo>
                        <a:pt x="1837107" y="8572"/>
                      </a:lnTo>
                      <a:lnTo>
                        <a:pt x="358827" y="0"/>
                      </a:lnTo>
                      <a:close/>
                    </a:path>
                  </a:pathLst>
                </a:cu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 name="圆角矩形 11"/>
                <p:cNvSpPr/>
                <p:nvPr/>
              </p:nvSpPr>
              <p:spPr>
                <a:xfrm>
                  <a:off x="789595" y="1149315"/>
                  <a:ext cx="1584048" cy="1045992"/>
                </a:xfrm>
                <a:prstGeom prst="roundRect">
                  <a:avLst>
                    <a:gd name="adj" fmla="val 7050"/>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圆角矩形 12"/>
                <p:cNvSpPr/>
                <p:nvPr/>
              </p:nvSpPr>
              <p:spPr>
                <a:xfrm>
                  <a:off x="845148" y="1231851"/>
                  <a:ext cx="1471354" cy="920599"/>
                </a:xfrm>
                <a:prstGeom prst="roundRect">
                  <a:avLst>
                    <a:gd name="adj" fmla="val 705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4" name="任意多边形 13"/>
                <p:cNvSpPr/>
                <p:nvPr/>
              </p:nvSpPr>
              <p:spPr>
                <a:xfrm>
                  <a:off x="492785" y="2347682"/>
                  <a:ext cx="2147511" cy="146026"/>
                </a:xfrm>
                <a:custGeom>
                  <a:avLst/>
                  <a:gdLst>
                    <a:gd name="connsiteX0" fmla="*/ 0 w 2190750"/>
                    <a:gd name="connsiteY0" fmla="*/ 0 h 80963"/>
                    <a:gd name="connsiteX1" fmla="*/ 42863 w 2190750"/>
                    <a:gd name="connsiteY1" fmla="*/ 80963 h 80963"/>
                    <a:gd name="connsiteX2" fmla="*/ 2081213 w 2190750"/>
                    <a:gd name="connsiteY2" fmla="*/ 80963 h 80963"/>
                    <a:gd name="connsiteX3" fmla="*/ 2190750 w 2190750"/>
                    <a:gd name="connsiteY3" fmla="*/ 19050 h 80963"/>
                    <a:gd name="connsiteX0-1" fmla="*/ 0 w 2128838"/>
                    <a:gd name="connsiteY0-2" fmla="*/ 61912 h 142875"/>
                    <a:gd name="connsiteX1-3" fmla="*/ 42863 w 2128838"/>
                    <a:gd name="connsiteY1-4" fmla="*/ 142875 h 142875"/>
                    <a:gd name="connsiteX2-5" fmla="*/ 2081213 w 2128838"/>
                    <a:gd name="connsiteY2-6" fmla="*/ 142875 h 142875"/>
                    <a:gd name="connsiteX3-7" fmla="*/ 2128838 w 2128838"/>
                    <a:gd name="connsiteY3-8" fmla="*/ 0 h 142875"/>
                    <a:gd name="connsiteX0-9" fmla="*/ 0 w 2179798"/>
                    <a:gd name="connsiteY0-10" fmla="*/ 61912 h 142875"/>
                    <a:gd name="connsiteX1-11" fmla="*/ 42863 w 2179798"/>
                    <a:gd name="connsiteY1-12" fmla="*/ 142875 h 142875"/>
                    <a:gd name="connsiteX2-13" fmla="*/ 2081213 w 2179798"/>
                    <a:gd name="connsiteY2-14" fmla="*/ 142875 h 142875"/>
                    <a:gd name="connsiteX3-15" fmla="*/ 2128838 w 2179798"/>
                    <a:gd name="connsiteY3-16" fmla="*/ 0 h 142875"/>
                    <a:gd name="connsiteX0-17" fmla="*/ 0 w 2182361"/>
                    <a:gd name="connsiteY0-18" fmla="*/ 61912 h 142875"/>
                    <a:gd name="connsiteX1-19" fmla="*/ 42863 w 2182361"/>
                    <a:gd name="connsiteY1-20" fmla="*/ 142875 h 142875"/>
                    <a:gd name="connsiteX2-21" fmla="*/ 2081213 w 2182361"/>
                    <a:gd name="connsiteY2-22" fmla="*/ 142875 h 142875"/>
                    <a:gd name="connsiteX3-23" fmla="*/ 2128838 w 2182361"/>
                    <a:gd name="connsiteY3-24" fmla="*/ 0 h 142875"/>
                    <a:gd name="connsiteX0-25" fmla="*/ 4762 w 2139498"/>
                    <a:gd name="connsiteY0-26" fmla="*/ 28575 h 142875"/>
                    <a:gd name="connsiteX1-27" fmla="*/ 0 w 2139498"/>
                    <a:gd name="connsiteY1-28" fmla="*/ 142875 h 142875"/>
                    <a:gd name="connsiteX2-29" fmla="*/ 2038350 w 2139498"/>
                    <a:gd name="connsiteY2-30" fmla="*/ 142875 h 142875"/>
                    <a:gd name="connsiteX3-31" fmla="*/ 2085975 w 2139498"/>
                    <a:gd name="connsiteY3-32" fmla="*/ 0 h 142875"/>
                    <a:gd name="connsiteX0-33" fmla="*/ 22794 w 2157530"/>
                    <a:gd name="connsiteY0-34" fmla="*/ 28575 h 142875"/>
                    <a:gd name="connsiteX1-35" fmla="*/ 18032 w 2157530"/>
                    <a:gd name="connsiteY1-36" fmla="*/ 142875 h 142875"/>
                    <a:gd name="connsiteX2-37" fmla="*/ 2056382 w 2157530"/>
                    <a:gd name="connsiteY2-38" fmla="*/ 142875 h 142875"/>
                    <a:gd name="connsiteX3-39" fmla="*/ 2104007 w 2157530"/>
                    <a:gd name="connsiteY3-40" fmla="*/ 0 h 142875"/>
                    <a:gd name="connsiteX0-41" fmla="*/ 34538 w 2169274"/>
                    <a:gd name="connsiteY0-42" fmla="*/ 28575 h 142875"/>
                    <a:gd name="connsiteX1-43" fmla="*/ 29776 w 2169274"/>
                    <a:gd name="connsiteY1-44" fmla="*/ 142875 h 142875"/>
                    <a:gd name="connsiteX2-45" fmla="*/ 2068126 w 2169274"/>
                    <a:gd name="connsiteY2-46" fmla="*/ 142875 h 142875"/>
                    <a:gd name="connsiteX3-47" fmla="*/ 2115751 w 2169274"/>
                    <a:gd name="connsiteY3-48" fmla="*/ 0 h 142875"/>
                    <a:gd name="connsiteX0-49" fmla="*/ 34538 w 2158804"/>
                    <a:gd name="connsiteY0-50" fmla="*/ 28575 h 142875"/>
                    <a:gd name="connsiteX1-51" fmla="*/ 29776 w 2158804"/>
                    <a:gd name="connsiteY1-52" fmla="*/ 142875 h 142875"/>
                    <a:gd name="connsiteX2-53" fmla="*/ 2068126 w 2158804"/>
                    <a:gd name="connsiteY2-54" fmla="*/ 142875 h 142875"/>
                    <a:gd name="connsiteX3-55" fmla="*/ 2115751 w 2158804"/>
                    <a:gd name="connsiteY3-56" fmla="*/ 0 h 142875"/>
                    <a:gd name="connsiteX0-57" fmla="*/ 21992 w 2146258"/>
                    <a:gd name="connsiteY0-58" fmla="*/ 28575 h 145256"/>
                    <a:gd name="connsiteX1-59" fmla="*/ 52948 w 2146258"/>
                    <a:gd name="connsiteY1-60" fmla="*/ 145256 h 145256"/>
                    <a:gd name="connsiteX2-61" fmla="*/ 2055580 w 2146258"/>
                    <a:gd name="connsiteY2-62" fmla="*/ 142875 h 145256"/>
                    <a:gd name="connsiteX3-63" fmla="*/ 2103205 w 2146258"/>
                    <a:gd name="connsiteY3-64" fmla="*/ 0 h 145256"/>
                    <a:gd name="connsiteX0-65" fmla="*/ 27764 w 2152030"/>
                    <a:gd name="connsiteY0-66" fmla="*/ 28575 h 145256"/>
                    <a:gd name="connsiteX1-67" fmla="*/ 58720 w 2152030"/>
                    <a:gd name="connsiteY1-68" fmla="*/ 145256 h 145256"/>
                    <a:gd name="connsiteX2-69" fmla="*/ 2061352 w 2152030"/>
                    <a:gd name="connsiteY2-70" fmla="*/ 142875 h 145256"/>
                    <a:gd name="connsiteX3-71" fmla="*/ 2108977 w 2152030"/>
                    <a:gd name="connsiteY3-72" fmla="*/ 0 h 145256"/>
                    <a:gd name="connsiteX0-73" fmla="*/ 21566 w 2145832"/>
                    <a:gd name="connsiteY0-74" fmla="*/ 28575 h 145256"/>
                    <a:gd name="connsiteX1-75" fmla="*/ 52522 w 2145832"/>
                    <a:gd name="connsiteY1-76" fmla="*/ 145256 h 145256"/>
                    <a:gd name="connsiteX2-77" fmla="*/ 2055154 w 2145832"/>
                    <a:gd name="connsiteY2-78" fmla="*/ 142875 h 145256"/>
                    <a:gd name="connsiteX3-79" fmla="*/ 2102779 w 2145832"/>
                    <a:gd name="connsiteY3-80" fmla="*/ 0 h 145256"/>
                    <a:gd name="connsiteX0-81" fmla="*/ 21566 w 2153847"/>
                    <a:gd name="connsiteY0-82" fmla="*/ 28575 h 145256"/>
                    <a:gd name="connsiteX1-83" fmla="*/ 52522 w 2153847"/>
                    <a:gd name="connsiteY1-84" fmla="*/ 145256 h 145256"/>
                    <a:gd name="connsiteX2-85" fmla="*/ 2088492 w 2153847"/>
                    <a:gd name="connsiteY2-86" fmla="*/ 142875 h 145256"/>
                    <a:gd name="connsiteX3-87" fmla="*/ 2102779 w 2153847"/>
                    <a:gd name="connsiteY3-88" fmla="*/ 0 h 145256"/>
                    <a:gd name="connsiteX0-89" fmla="*/ 21566 w 2150679"/>
                    <a:gd name="connsiteY0-90" fmla="*/ 28575 h 145256"/>
                    <a:gd name="connsiteX1-91" fmla="*/ 52522 w 2150679"/>
                    <a:gd name="connsiteY1-92" fmla="*/ 145256 h 145256"/>
                    <a:gd name="connsiteX2-93" fmla="*/ 2088492 w 2150679"/>
                    <a:gd name="connsiteY2-94" fmla="*/ 142875 h 145256"/>
                    <a:gd name="connsiteX3-95" fmla="*/ 2102779 w 2150679"/>
                    <a:gd name="connsiteY3-96" fmla="*/ 0 h 145256"/>
                    <a:gd name="connsiteX0-97" fmla="*/ 21566 w 2147511"/>
                    <a:gd name="connsiteY0-98" fmla="*/ 28575 h 145256"/>
                    <a:gd name="connsiteX1-99" fmla="*/ 52522 w 2147511"/>
                    <a:gd name="connsiteY1-100" fmla="*/ 145256 h 145256"/>
                    <a:gd name="connsiteX2-101" fmla="*/ 2088492 w 2147511"/>
                    <a:gd name="connsiteY2-102" fmla="*/ 142875 h 145256"/>
                    <a:gd name="connsiteX3-103" fmla="*/ 2102779 w 2147511"/>
                    <a:gd name="connsiteY3-104" fmla="*/ 0 h 145256"/>
                  </a:gdLst>
                  <a:ahLst/>
                  <a:cxnLst>
                    <a:cxn ang="0">
                      <a:pos x="connsiteX0-1" y="connsiteY0-2"/>
                    </a:cxn>
                    <a:cxn ang="0">
                      <a:pos x="connsiteX1-3" y="connsiteY1-4"/>
                    </a:cxn>
                    <a:cxn ang="0">
                      <a:pos x="connsiteX2-5" y="connsiteY2-6"/>
                    </a:cxn>
                    <a:cxn ang="0">
                      <a:pos x="connsiteX3-7" y="connsiteY3-8"/>
                    </a:cxn>
                  </a:cxnLst>
                  <a:rect l="l" t="t" r="r" b="b"/>
                  <a:pathLst>
                    <a:path w="2147511" h="145256">
                      <a:moveTo>
                        <a:pt x="21566" y="28575"/>
                      </a:moveTo>
                      <a:cubicBezTo>
                        <a:pt x="-13358" y="66675"/>
                        <a:pt x="-7804" y="130968"/>
                        <a:pt x="52522" y="145256"/>
                      </a:cubicBezTo>
                      <a:lnTo>
                        <a:pt x="2088492" y="142875"/>
                      </a:lnTo>
                      <a:cubicBezTo>
                        <a:pt x="2118654" y="138112"/>
                        <a:pt x="2196442" y="85725"/>
                        <a:pt x="2102779" y="0"/>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10" name="Picture 5"/>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3872" b="12681"/>
              <a:stretch>
                <a:fillRect/>
              </a:stretch>
            </p:blipFill>
            <p:spPr bwMode="auto">
              <a:xfrm>
                <a:off x="1327978" y="2534836"/>
                <a:ext cx="910397" cy="873009"/>
              </a:xfrm>
              <a:prstGeom prst="roundRect">
                <a:avLst>
                  <a:gd name="adj" fmla="val 3131"/>
                </a:avLst>
              </a:prstGeom>
              <a:noFill/>
              <a:ln w="3175">
                <a:noFill/>
              </a:ln>
              <a:effectLst/>
            </p:spPr>
          </p:pic>
        </p:grpSp>
      </p:grpSp>
      <p:grpSp>
        <p:nvGrpSpPr>
          <p:cNvPr id="15" name="组合 14"/>
          <p:cNvGrpSpPr/>
          <p:nvPr/>
        </p:nvGrpSpPr>
        <p:grpSpPr bwMode="auto">
          <a:xfrm>
            <a:off x="3479800" y="2411413"/>
            <a:ext cx="2147888" cy="1774825"/>
            <a:chOff x="3480327" y="2411088"/>
            <a:chExt cx="2147511" cy="1775615"/>
          </a:xfrm>
        </p:grpSpPr>
        <p:sp>
          <p:nvSpPr>
            <p:cNvPr id="30735" name="矩形 15"/>
            <p:cNvSpPr>
              <a:spLocks noChangeArrowheads="1"/>
            </p:cNvSpPr>
            <p:nvPr/>
          </p:nvSpPr>
          <p:spPr bwMode="auto">
            <a:xfrm>
              <a:off x="3677267" y="3848149"/>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代理</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模板素材</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0736" name="组合 16"/>
            <p:cNvGrpSpPr/>
            <p:nvPr/>
          </p:nvGrpSpPr>
          <p:grpSpPr bwMode="auto">
            <a:xfrm>
              <a:off x="3480327" y="2411088"/>
              <a:ext cx="2147511" cy="1343855"/>
              <a:chOff x="3480327" y="2411088"/>
              <a:chExt cx="2147511" cy="1343855"/>
            </a:xfrm>
          </p:grpSpPr>
          <p:grpSp>
            <p:nvGrpSpPr>
              <p:cNvPr id="30737" name="组合 17"/>
              <p:cNvGrpSpPr/>
              <p:nvPr/>
            </p:nvGrpSpPr>
            <p:grpSpPr bwMode="auto">
              <a:xfrm>
                <a:off x="3480327" y="2411088"/>
                <a:ext cx="2147511" cy="1343855"/>
                <a:chOff x="492785" y="1149315"/>
                <a:chExt cx="2147511" cy="1343855"/>
              </a:xfrm>
            </p:grpSpPr>
            <p:sp>
              <p:nvSpPr>
                <p:cNvPr id="20" name="任意多边形 19"/>
                <p:cNvSpPr/>
                <p:nvPr/>
              </p:nvSpPr>
              <p:spPr>
                <a:xfrm>
                  <a:off x="502308" y="2110180"/>
                  <a:ext cx="2123702" cy="358935"/>
                </a:xfrm>
                <a:custGeom>
                  <a:avLst/>
                  <a:gdLst>
                    <a:gd name="connsiteX0" fmla="*/ 388620 w 2065020"/>
                    <a:gd name="connsiteY0" fmla="*/ 53340 h 411480"/>
                    <a:gd name="connsiteX1" fmla="*/ 0 w 2065020"/>
                    <a:gd name="connsiteY1" fmla="*/ 320040 h 411480"/>
                    <a:gd name="connsiteX2" fmla="*/ 68580 w 2065020"/>
                    <a:gd name="connsiteY2" fmla="*/ 411480 h 411480"/>
                    <a:gd name="connsiteX3" fmla="*/ 1965960 w 2065020"/>
                    <a:gd name="connsiteY3" fmla="*/ 411480 h 411480"/>
                    <a:gd name="connsiteX4" fmla="*/ 2065020 w 2065020"/>
                    <a:gd name="connsiteY4" fmla="*/ 335280 h 411480"/>
                    <a:gd name="connsiteX5" fmla="*/ 1828800 w 2065020"/>
                    <a:gd name="connsiteY5" fmla="*/ 0 h 411480"/>
                    <a:gd name="connsiteX6" fmla="*/ 388620 w 2065020"/>
                    <a:gd name="connsiteY6" fmla="*/ 53340 h 411480"/>
                    <a:gd name="connsiteX0-1" fmla="*/ 388620 w 2065020"/>
                    <a:gd name="connsiteY0-2" fmla="*/ 0 h 358140"/>
                    <a:gd name="connsiteX1-3" fmla="*/ 0 w 2065020"/>
                    <a:gd name="connsiteY1-4" fmla="*/ 266700 h 358140"/>
                    <a:gd name="connsiteX2-5" fmla="*/ 68580 w 2065020"/>
                    <a:gd name="connsiteY2-6" fmla="*/ 358140 h 358140"/>
                    <a:gd name="connsiteX3-7" fmla="*/ 1965960 w 2065020"/>
                    <a:gd name="connsiteY3-8" fmla="*/ 358140 h 358140"/>
                    <a:gd name="connsiteX4-9" fmla="*/ 2065020 w 2065020"/>
                    <a:gd name="connsiteY4-10" fmla="*/ 281940 h 358140"/>
                    <a:gd name="connsiteX5-11" fmla="*/ 1866900 w 2065020"/>
                    <a:gd name="connsiteY5-12" fmla="*/ 8572 h 358140"/>
                    <a:gd name="connsiteX6-13" fmla="*/ 388620 w 2065020"/>
                    <a:gd name="connsiteY6-14" fmla="*/ 0 h 358140"/>
                    <a:gd name="connsiteX0-15" fmla="*/ 388620 w 2103120"/>
                    <a:gd name="connsiteY0-16" fmla="*/ 0 h 358140"/>
                    <a:gd name="connsiteX1-17" fmla="*/ 0 w 2103120"/>
                    <a:gd name="connsiteY1-18" fmla="*/ 266700 h 358140"/>
                    <a:gd name="connsiteX2-19" fmla="*/ 68580 w 2103120"/>
                    <a:gd name="connsiteY2-20" fmla="*/ 358140 h 358140"/>
                    <a:gd name="connsiteX3-21" fmla="*/ 1965960 w 2103120"/>
                    <a:gd name="connsiteY3-22" fmla="*/ 358140 h 358140"/>
                    <a:gd name="connsiteX4-23" fmla="*/ 2103120 w 2103120"/>
                    <a:gd name="connsiteY4-24" fmla="*/ 300990 h 358140"/>
                    <a:gd name="connsiteX5-25" fmla="*/ 1866900 w 2103120"/>
                    <a:gd name="connsiteY5-26" fmla="*/ 8572 h 358140"/>
                    <a:gd name="connsiteX6-27" fmla="*/ 388620 w 2103120"/>
                    <a:gd name="connsiteY6-28" fmla="*/ 0 h 358140"/>
                    <a:gd name="connsiteX0-29" fmla="*/ 388620 w 2103120"/>
                    <a:gd name="connsiteY0-30" fmla="*/ 0 h 358140"/>
                    <a:gd name="connsiteX1-31" fmla="*/ 0 w 2103120"/>
                    <a:gd name="connsiteY1-32" fmla="*/ 266700 h 358140"/>
                    <a:gd name="connsiteX2-33" fmla="*/ 68580 w 2103120"/>
                    <a:gd name="connsiteY2-34" fmla="*/ 358140 h 358140"/>
                    <a:gd name="connsiteX3-35" fmla="*/ 2013585 w 2103120"/>
                    <a:gd name="connsiteY3-36" fmla="*/ 358140 h 358140"/>
                    <a:gd name="connsiteX4-37" fmla="*/ 2103120 w 2103120"/>
                    <a:gd name="connsiteY4-38" fmla="*/ 300990 h 358140"/>
                    <a:gd name="connsiteX5-39" fmla="*/ 1866900 w 2103120"/>
                    <a:gd name="connsiteY5-40" fmla="*/ 8572 h 358140"/>
                    <a:gd name="connsiteX6-41" fmla="*/ 388620 w 2103120"/>
                    <a:gd name="connsiteY6-42" fmla="*/ 0 h 358140"/>
                    <a:gd name="connsiteX0-43" fmla="*/ 388620 w 2103120"/>
                    <a:gd name="connsiteY0-44" fmla="*/ 0 h 358140"/>
                    <a:gd name="connsiteX1-45" fmla="*/ 0 w 2103120"/>
                    <a:gd name="connsiteY1-46" fmla="*/ 266700 h 358140"/>
                    <a:gd name="connsiteX2-47" fmla="*/ 68580 w 2103120"/>
                    <a:gd name="connsiteY2-48" fmla="*/ 358140 h 358140"/>
                    <a:gd name="connsiteX3-49" fmla="*/ 2013585 w 2103120"/>
                    <a:gd name="connsiteY3-50" fmla="*/ 358140 h 358140"/>
                    <a:gd name="connsiteX4-51" fmla="*/ 2103120 w 2103120"/>
                    <a:gd name="connsiteY4-52" fmla="*/ 300990 h 358140"/>
                    <a:gd name="connsiteX5-53" fmla="*/ 1866900 w 2103120"/>
                    <a:gd name="connsiteY5-54" fmla="*/ 8572 h 358140"/>
                    <a:gd name="connsiteX6-55" fmla="*/ 388620 w 2103120"/>
                    <a:gd name="connsiteY6-56" fmla="*/ 0 h 358140"/>
                    <a:gd name="connsiteX0-57" fmla="*/ 388620 w 2103120"/>
                    <a:gd name="connsiteY0-58" fmla="*/ 0 h 358140"/>
                    <a:gd name="connsiteX1-59" fmla="*/ 0 w 2103120"/>
                    <a:gd name="connsiteY1-60" fmla="*/ 266700 h 358140"/>
                    <a:gd name="connsiteX2-61" fmla="*/ 68580 w 2103120"/>
                    <a:gd name="connsiteY2-62" fmla="*/ 358140 h 358140"/>
                    <a:gd name="connsiteX3-63" fmla="*/ 2013585 w 2103120"/>
                    <a:gd name="connsiteY3-64" fmla="*/ 358140 h 358140"/>
                    <a:gd name="connsiteX4-65" fmla="*/ 2103120 w 2103120"/>
                    <a:gd name="connsiteY4-66" fmla="*/ 300990 h 358140"/>
                    <a:gd name="connsiteX5-67" fmla="*/ 1866900 w 2103120"/>
                    <a:gd name="connsiteY5-68" fmla="*/ 8572 h 358140"/>
                    <a:gd name="connsiteX6-69" fmla="*/ 388620 w 2103120"/>
                    <a:gd name="connsiteY6-70" fmla="*/ 0 h 358140"/>
                    <a:gd name="connsiteX0-71" fmla="*/ 320040 w 2034540"/>
                    <a:gd name="connsiteY0-72" fmla="*/ 0 h 358140"/>
                    <a:gd name="connsiteX1-73" fmla="*/ 7620 w 2034540"/>
                    <a:gd name="connsiteY1-74" fmla="*/ 223837 h 358140"/>
                    <a:gd name="connsiteX2-75" fmla="*/ 0 w 2034540"/>
                    <a:gd name="connsiteY2-76" fmla="*/ 358140 h 358140"/>
                    <a:gd name="connsiteX3-77" fmla="*/ 1945005 w 2034540"/>
                    <a:gd name="connsiteY3-78" fmla="*/ 358140 h 358140"/>
                    <a:gd name="connsiteX4-79" fmla="*/ 2034540 w 2034540"/>
                    <a:gd name="connsiteY4-80" fmla="*/ 300990 h 358140"/>
                    <a:gd name="connsiteX5-81" fmla="*/ 1798320 w 2034540"/>
                    <a:gd name="connsiteY5-82" fmla="*/ 8572 h 358140"/>
                    <a:gd name="connsiteX6-83" fmla="*/ 320040 w 2034540"/>
                    <a:gd name="connsiteY6-84" fmla="*/ 0 h 358140"/>
                    <a:gd name="connsiteX0-85" fmla="*/ 336232 w 2050732"/>
                    <a:gd name="connsiteY0-86" fmla="*/ 0 h 358140"/>
                    <a:gd name="connsiteX1-87" fmla="*/ 0 w 2050732"/>
                    <a:gd name="connsiteY1-88" fmla="*/ 228600 h 358140"/>
                    <a:gd name="connsiteX2-89" fmla="*/ 16192 w 2050732"/>
                    <a:gd name="connsiteY2-90" fmla="*/ 358140 h 358140"/>
                    <a:gd name="connsiteX3-91" fmla="*/ 1961197 w 2050732"/>
                    <a:gd name="connsiteY3-92" fmla="*/ 358140 h 358140"/>
                    <a:gd name="connsiteX4-93" fmla="*/ 2050732 w 2050732"/>
                    <a:gd name="connsiteY4-94" fmla="*/ 300990 h 358140"/>
                    <a:gd name="connsiteX5-95" fmla="*/ 1814512 w 2050732"/>
                    <a:gd name="connsiteY5-96" fmla="*/ 8572 h 358140"/>
                    <a:gd name="connsiteX6-97" fmla="*/ 336232 w 2050732"/>
                    <a:gd name="connsiteY6-98" fmla="*/ 0 h 358140"/>
                    <a:gd name="connsiteX0-99" fmla="*/ 336232 w 2050732"/>
                    <a:gd name="connsiteY0-100" fmla="*/ 0 h 358140"/>
                    <a:gd name="connsiteX1-101" fmla="*/ 0 w 2050732"/>
                    <a:gd name="connsiteY1-102" fmla="*/ 252412 h 358140"/>
                    <a:gd name="connsiteX2-103" fmla="*/ 16192 w 2050732"/>
                    <a:gd name="connsiteY2-104" fmla="*/ 358140 h 358140"/>
                    <a:gd name="connsiteX3-105" fmla="*/ 1961197 w 2050732"/>
                    <a:gd name="connsiteY3-106" fmla="*/ 358140 h 358140"/>
                    <a:gd name="connsiteX4-107" fmla="*/ 2050732 w 2050732"/>
                    <a:gd name="connsiteY4-108" fmla="*/ 300990 h 358140"/>
                    <a:gd name="connsiteX5-109" fmla="*/ 1814512 w 2050732"/>
                    <a:gd name="connsiteY5-110" fmla="*/ 8572 h 358140"/>
                    <a:gd name="connsiteX6-111" fmla="*/ 336232 w 2050732"/>
                    <a:gd name="connsiteY6-112" fmla="*/ 0 h 358140"/>
                    <a:gd name="connsiteX0-113" fmla="*/ 348306 w 2062806"/>
                    <a:gd name="connsiteY0-114" fmla="*/ 0 h 358140"/>
                    <a:gd name="connsiteX1-115" fmla="*/ 12074 w 2062806"/>
                    <a:gd name="connsiteY1-116" fmla="*/ 252412 h 358140"/>
                    <a:gd name="connsiteX2-117" fmla="*/ 28266 w 2062806"/>
                    <a:gd name="connsiteY2-118" fmla="*/ 358140 h 358140"/>
                    <a:gd name="connsiteX3-119" fmla="*/ 1973271 w 2062806"/>
                    <a:gd name="connsiteY3-120" fmla="*/ 358140 h 358140"/>
                    <a:gd name="connsiteX4-121" fmla="*/ 2062806 w 2062806"/>
                    <a:gd name="connsiteY4-122" fmla="*/ 300990 h 358140"/>
                    <a:gd name="connsiteX5-123" fmla="*/ 1826586 w 2062806"/>
                    <a:gd name="connsiteY5-124" fmla="*/ 8572 h 358140"/>
                    <a:gd name="connsiteX6-125" fmla="*/ 348306 w 2062806"/>
                    <a:gd name="connsiteY6-126" fmla="*/ 0 h 358140"/>
                    <a:gd name="connsiteX0-127" fmla="*/ 358827 w 2073327"/>
                    <a:gd name="connsiteY0-128" fmla="*/ 0 h 358140"/>
                    <a:gd name="connsiteX1-129" fmla="*/ 22595 w 2073327"/>
                    <a:gd name="connsiteY1-130" fmla="*/ 252412 h 358140"/>
                    <a:gd name="connsiteX2-131" fmla="*/ 38787 w 2073327"/>
                    <a:gd name="connsiteY2-132" fmla="*/ 358140 h 358140"/>
                    <a:gd name="connsiteX3-133" fmla="*/ 1983792 w 2073327"/>
                    <a:gd name="connsiteY3-134" fmla="*/ 358140 h 358140"/>
                    <a:gd name="connsiteX4-135" fmla="*/ 2073327 w 2073327"/>
                    <a:gd name="connsiteY4-136" fmla="*/ 300990 h 358140"/>
                    <a:gd name="connsiteX5-137" fmla="*/ 1837107 w 2073327"/>
                    <a:gd name="connsiteY5-138" fmla="*/ 8572 h 358140"/>
                    <a:gd name="connsiteX6-139" fmla="*/ 358827 w 2073327"/>
                    <a:gd name="connsiteY6-140" fmla="*/ 0 h 358140"/>
                    <a:gd name="connsiteX0-141" fmla="*/ 358827 w 2116189"/>
                    <a:gd name="connsiteY0-142" fmla="*/ 0 h 358140"/>
                    <a:gd name="connsiteX1-143" fmla="*/ 22595 w 2116189"/>
                    <a:gd name="connsiteY1-144" fmla="*/ 252412 h 358140"/>
                    <a:gd name="connsiteX2-145" fmla="*/ 38787 w 2116189"/>
                    <a:gd name="connsiteY2-146" fmla="*/ 358140 h 358140"/>
                    <a:gd name="connsiteX3-147" fmla="*/ 1983792 w 2116189"/>
                    <a:gd name="connsiteY3-148" fmla="*/ 358140 h 358140"/>
                    <a:gd name="connsiteX4-149" fmla="*/ 2116189 w 2116189"/>
                    <a:gd name="connsiteY4-150" fmla="*/ 258127 h 358140"/>
                    <a:gd name="connsiteX5-151" fmla="*/ 1837107 w 2116189"/>
                    <a:gd name="connsiteY5-152" fmla="*/ 8572 h 358140"/>
                    <a:gd name="connsiteX6-153" fmla="*/ 358827 w 2116189"/>
                    <a:gd name="connsiteY6-154" fmla="*/ 0 h 358140"/>
                    <a:gd name="connsiteX0-155" fmla="*/ 358827 w 2117384"/>
                    <a:gd name="connsiteY0-156" fmla="*/ 0 h 358140"/>
                    <a:gd name="connsiteX1-157" fmla="*/ 22595 w 2117384"/>
                    <a:gd name="connsiteY1-158" fmla="*/ 252412 h 358140"/>
                    <a:gd name="connsiteX2-159" fmla="*/ 38787 w 2117384"/>
                    <a:gd name="connsiteY2-160" fmla="*/ 358140 h 358140"/>
                    <a:gd name="connsiteX3-161" fmla="*/ 1983792 w 2117384"/>
                    <a:gd name="connsiteY3-162" fmla="*/ 358140 h 358140"/>
                    <a:gd name="connsiteX4-163" fmla="*/ 2116189 w 2117384"/>
                    <a:gd name="connsiteY4-164" fmla="*/ 258127 h 358140"/>
                    <a:gd name="connsiteX5-165" fmla="*/ 1837107 w 2117384"/>
                    <a:gd name="connsiteY5-166" fmla="*/ 8572 h 358140"/>
                    <a:gd name="connsiteX6-167" fmla="*/ 358827 w 2117384"/>
                    <a:gd name="connsiteY6-168" fmla="*/ 0 h 358140"/>
                    <a:gd name="connsiteX0-169" fmla="*/ 358827 w 2117384"/>
                    <a:gd name="connsiteY0-170" fmla="*/ 0 h 358140"/>
                    <a:gd name="connsiteX1-171" fmla="*/ 22595 w 2117384"/>
                    <a:gd name="connsiteY1-172" fmla="*/ 252412 h 358140"/>
                    <a:gd name="connsiteX2-173" fmla="*/ 38787 w 2117384"/>
                    <a:gd name="connsiteY2-174" fmla="*/ 358140 h 358140"/>
                    <a:gd name="connsiteX3-175" fmla="*/ 1983792 w 2117384"/>
                    <a:gd name="connsiteY3-176" fmla="*/ 358140 h 358140"/>
                    <a:gd name="connsiteX4-177" fmla="*/ 2116189 w 2117384"/>
                    <a:gd name="connsiteY4-178" fmla="*/ 258127 h 358140"/>
                    <a:gd name="connsiteX5-179" fmla="*/ 1837107 w 2117384"/>
                    <a:gd name="connsiteY5-180" fmla="*/ 8572 h 358140"/>
                    <a:gd name="connsiteX6-181" fmla="*/ 358827 w 2117384"/>
                    <a:gd name="connsiteY6-182" fmla="*/ 0 h 358140"/>
                    <a:gd name="connsiteX0-183" fmla="*/ 358827 w 2119243"/>
                    <a:gd name="connsiteY0-184" fmla="*/ 0 h 358140"/>
                    <a:gd name="connsiteX1-185" fmla="*/ 22595 w 2119243"/>
                    <a:gd name="connsiteY1-186" fmla="*/ 252412 h 358140"/>
                    <a:gd name="connsiteX2-187" fmla="*/ 38787 w 2119243"/>
                    <a:gd name="connsiteY2-188" fmla="*/ 358140 h 358140"/>
                    <a:gd name="connsiteX3-189" fmla="*/ 2050467 w 2119243"/>
                    <a:gd name="connsiteY3-190" fmla="*/ 358140 h 358140"/>
                    <a:gd name="connsiteX4-191" fmla="*/ 2116189 w 2119243"/>
                    <a:gd name="connsiteY4-192" fmla="*/ 258127 h 358140"/>
                    <a:gd name="connsiteX5-193" fmla="*/ 1837107 w 2119243"/>
                    <a:gd name="connsiteY5-194" fmla="*/ 8572 h 358140"/>
                    <a:gd name="connsiteX6-195" fmla="*/ 358827 w 2119243"/>
                    <a:gd name="connsiteY6-196" fmla="*/ 0 h 358140"/>
                    <a:gd name="connsiteX0-197" fmla="*/ 358827 w 2124558"/>
                    <a:gd name="connsiteY0-198" fmla="*/ 0 h 358140"/>
                    <a:gd name="connsiteX1-199" fmla="*/ 22595 w 2124558"/>
                    <a:gd name="connsiteY1-200" fmla="*/ 252412 h 358140"/>
                    <a:gd name="connsiteX2-201" fmla="*/ 38787 w 2124558"/>
                    <a:gd name="connsiteY2-202" fmla="*/ 358140 h 358140"/>
                    <a:gd name="connsiteX3-203" fmla="*/ 2050467 w 2124558"/>
                    <a:gd name="connsiteY3-204" fmla="*/ 358140 h 358140"/>
                    <a:gd name="connsiteX4-205" fmla="*/ 2116189 w 2124558"/>
                    <a:gd name="connsiteY4-206" fmla="*/ 258127 h 358140"/>
                    <a:gd name="connsiteX5-207" fmla="*/ 1837107 w 2124558"/>
                    <a:gd name="connsiteY5-208" fmla="*/ 8572 h 358140"/>
                    <a:gd name="connsiteX6-209" fmla="*/ 358827 w 2124558"/>
                    <a:gd name="connsiteY6-210" fmla="*/ 0 h 3581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24558" h="358140">
                      <a:moveTo>
                        <a:pt x="358827" y="0"/>
                      </a:moveTo>
                      <a:lnTo>
                        <a:pt x="22595" y="252412"/>
                      </a:lnTo>
                      <a:cubicBezTo>
                        <a:pt x="-10108" y="287655"/>
                        <a:pt x="-9473" y="332422"/>
                        <a:pt x="38787" y="358140"/>
                      </a:cubicBezTo>
                      <a:lnTo>
                        <a:pt x="2050467" y="358140"/>
                      </a:lnTo>
                      <a:cubicBezTo>
                        <a:pt x="2099362" y="358140"/>
                        <a:pt x="2143494" y="320039"/>
                        <a:pt x="2116189" y="258127"/>
                      </a:cubicBezTo>
                      <a:lnTo>
                        <a:pt x="1837107" y="8572"/>
                      </a:lnTo>
                      <a:lnTo>
                        <a:pt x="358827" y="0"/>
                      </a:lnTo>
                      <a:close/>
                    </a:path>
                  </a:pathLst>
                </a:cu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圆角矩形 20"/>
                <p:cNvSpPr/>
                <p:nvPr/>
              </p:nvSpPr>
              <p:spPr>
                <a:xfrm>
                  <a:off x="789596" y="1149315"/>
                  <a:ext cx="1584047" cy="1045040"/>
                </a:xfrm>
                <a:prstGeom prst="roundRect">
                  <a:avLst>
                    <a:gd name="adj" fmla="val 7050"/>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2" name="圆角矩形 21"/>
                <p:cNvSpPr/>
                <p:nvPr/>
              </p:nvSpPr>
              <p:spPr>
                <a:xfrm>
                  <a:off x="845148" y="1231902"/>
                  <a:ext cx="1471355" cy="921160"/>
                </a:xfrm>
                <a:prstGeom prst="roundRect">
                  <a:avLst>
                    <a:gd name="adj" fmla="val 705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3" name="任意多边形 22"/>
                <p:cNvSpPr/>
                <p:nvPr/>
              </p:nvSpPr>
              <p:spPr>
                <a:xfrm>
                  <a:off x="492785" y="2348411"/>
                  <a:ext cx="2147511" cy="144527"/>
                </a:xfrm>
                <a:custGeom>
                  <a:avLst/>
                  <a:gdLst>
                    <a:gd name="connsiteX0" fmla="*/ 0 w 2190750"/>
                    <a:gd name="connsiteY0" fmla="*/ 0 h 80963"/>
                    <a:gd name="connsiteX1" fmla="*/ 42863 w 2190750"/>
                    <a:gd name="connsiteY1" fmla="*/ 80963 h 80963"/>
                    <a:gd name="connsiteX2" fmla="*/ 2081213 w 2190750"/>
                    <a:gd name="connsiteY2" fmla="*/ 80963 h 80963"/>
                    <a:gd name="connsiteX3" fmla="*/ 2190750 w 2190750"/>
                    <a:gd name="connsiteY3" fmla="*/ 19050 h 80963"/>
                    <a:gd name="connsiteX0-1" fmla="*/ 0 w 2128838"/>
                    <a:gd name="connsiteY0-2" fmla="*/ 61912 h 142875"/>
                    <a:gd name="connsiteX1-3" fmla="*/ 42863 w 2128838"/>
                    <a:gd name="connsiteY1-4" fmla="*/ 142875 h 142875"/>
                    <a:gd name="connsiteX2-5" fmla="*/ 2081213 w 2128838"/>
                    <a:gd name="connsiteY2-6" fmla="*/ 142875 h 142875"/>
                    <a:gd name="connsiteX3-7" fmla="*/ 2128838 w 2128838"/>
                    <a:gd name="connsiteY3-8" fmla="*/ 0 h 142875"/>
                    <a:gd name="connsiteX0-9" fmla="*/ 0 w 2179798"/>
                    <a:gd name="connsiteY0-10" fmla="*/ 61912 h 142875"/>
                    <a:gd name="connsiteX1-11" fmla="*/ 42863 w 2179798"/>
                    <a:gd name="connsiteY1-12" fmla="*/ 142875 h 142875"/>
                    <a:gd name="connsiteX2-13" fmla="*/ 2081213 w 2179798"/>
                    <a:gd name="connsiteY2-14" fmla="*/ 142875 h 142875"/>
                    <a:gd name="connsiteX3-15" fmla="*/ 2128838 w 2179798"/>
                    <a:gd name="connsiteY3-16" fmla="*/ 0 h 142875"/>
                    <a:gd name="connsiteX0-17" fmla="*/ 0 w 2182361"/>
                    <a:gd name="connsiteY0-18" fmla="*/ 61912 h 142875"/>
                    <a:gd name="connsiteX1-19" fmla="*/ 42863 w 2182361"/>
                    <a:gd name="connsiteY1-20" fmla="*/ 142875 h 142875"/>
                    <a:gd name="connsiteX2-21" fmla="*/ 2081213 w 2182361"/>
                    <a:gd name="connsiteY2-22" fmla="*/ 142875 h 142875"/>
                    <a:gd name="connsiteX3-23" fmla="*/ 2128838 w 2182361"/>
                    <a:gd name="connsiteY3-24" fmla="*/ 0 h 142875"/>
                    <a:gd name="connsiteX0-25" fmla="*/ 4762 w 2139498"/>
                    <a:gd name="connsiteY0-26" fmla="*/ 28575 h 142875"/>
                    <a:gd name="connsiteX1-27" fmla="*/ 0 w 2139498"/>
                    <a:gd name="connsiteY1-28" fmla="*/ 142875 h 142875"/>
                    <a:gd name="connsiteX2-29" fmla="*/ 2038350 w 2139498"/>
                    <a:gd name="connsiteY2-30" fmla="*/ 142875 h 142875"/>
                    <a:gd name="connsiteX3-31" fmla="*/ 2085975 w 2139498"/>
                    <a:gd name="connsiteY3-32" fmla="*/ 0 h 142875"/>
                    <a:gd name="connsiteX0-33" fmla="*/ 22794 w 2157530"/>
                    <a:gd name="connsiteY0-34" fmla="*/ 28575 h 142875"/>
                    <a:gd name="connsiteX1-35" fmla="*/ 18032 w 2157530"/>
                    <a:gd name="connsiteY1-36" fmla="*/ 142875 h 142875"/>
                    <a:gd name="connsiteX2-37" fmla="*/ 2056382 w 2157530"/>
                    <a:gd name="connsiteY2-38" fmla="*/ 142875 h 142875"/>
                    <a:gd name="connsiteX3-39" fmla="*/ 2104007 w 2157530"/>
                    <a:gd name="connsiteY3-40" fmla="*/ 0 h 142875"/>
                    <a:gd name="connsiteX0-41" fmla="*/ 34538 w 2169274"/>
                    <a:gd name="connsiteY0-42" fmla="*/ 28575 h 142875"/>
                    <a:gd name="connsiteX1-43" fmla="*/ 29776 w 2169274"/>
                    <a:gd name="connsiteY1-44" fmla="*/ 142875 h 142875"/>
                    <a:gd name="connsiteX2-45" fmla="*/ 2068126 w 2169274"/>
                    <a:gd name="connsiteY2-46" fmla="*/ 142875 h 142875"/>
                    <a:gd name="connsiteX3-47" fmla="*/ 2115751 w 2169274"/>
                    <a:gd name="connsiteY3-48" fmla="*/ 0 h 142875"/>
                    <a:gd name="connsiteX0-49" fmla="*/ 34538 w 2158804"/>
                    <a:gd name="connsiteY0-50" fmla="*/ 28575 h 142875"/>
                    <a:gd name="connsiteX1-51" fmla="*/ 29776 w 2158804"/>
                    <a:gd name="connsiteY1-52" fmla="*/ 142875 h 142875"/>
                    <a:gd name="connsiteX2-53" fmla="*/ 2068126 w 2158804"/>
                    <a:gd name="connsiteY2-54" fmla="*/ 142875 h 142875"/>
                    <a:gd name="connsiteX3-55" fmla="*/ 2115751 w 2158804"/>
                    <a:gd name="connsiteY3-56" fmla="*/ 0 h 142875"/>
                    <a:gd name="connsiteX0-57" fmla="*/ 21992 w 2146258"/>
                    <a:gd name="connsiteY0-58" fmla="*/ 28575 h 145256"/>
                    <a:gd name="connsiteX1-59" fmla="*/ 52948 w 2146258"/>
                    <a:gd name="connsiteY1-60" fmla="*/ 145256 h 145256"/>
                    <a:gd name="connsiteX2-61" fmla="*/ 2055580 w 2146258"/>
                    <a:gd name="connsiteY2-62" fmla="*/ 142875 h 145256"/>
                    <a:gd name="connsiteX3-63" fmla="*/ 2103205 w 2146258"/>
                    <a:gd name="connsiteY3-64" fmla="*/ 0 h 145256"/>
                    <a:gd name="connsiteX0-65" fmla="*/ 27764 w 2152030"/>
                    <a:gd name="connsiteY0-66" fmla="*/ 28575 h 145256"/>
                    <a:gd name="connsiteX1-67" fmla="*/ 58720 w 2152030"/>
                    <a:gd name="connsiteY1-68" fmla="*/ 145256 h 145256"/>
                    <a:gd name="connsiteX2-69" fmla="*/ 2061352 w 2152030"/>
                    <a:gd name="connsiteY2-70" fmla="*/ 142875 h 145256"/>
                    <a:gd name="connsiteX3-71" fmla="*/ 2108977 w 2152030"/>
                    <a:gd name="connsiteY3-72" fmla="*/ 0 h 145256"/>
                    <a:gd name="connsiteX0-73" fmla="*/ 21566 w 2145832"/>
                    <a:gd name="connsiteY0-74" fmla="*/ 28575 h 145256"/>
                    <a:gd name="connsiteX1-75" fmla="*/ 52522 w 2145832"/>
                    <a:gd name="connsiteY1-76" fmla="*/ 145256 h 145256"/>
                    <a:gd name="connsiteX2-77" fmla="*/ 2055154 w 2145832"/>
                    <a:gd name="connsiteY2-78" fmla="*/ 142875 h 145256"/>
                    <a:gd name="connsiteX3-79" fmla="*/ 2102779 w 2145832"/>
                    <a:gd name="connsiteY3-80" fmla="*/ 0 h 145256"/>
                    <a:gd name="connsiteX0-81" fmla="*/ 21566 w 2153847"/>
                    <a:gd name="connsiteY0-82" fmla="*/ 28575 h 145256"/>
                    <a:gd name="connsiteX1-83" fmla="*/ 52522 w 2153847"/>
                    <a:gd name="connsiteY1-84" fmla="*/ 145256 h 145256"/>
                    <a:gd name="connsiteX2-85" fmla="*/ 2088492 w 2153847"/>
                    <a:gd name="connsiteY2-86" fmla="*/ 142875 h 145256"/>
                    <a:gd name="connsiteX3-87" fmla="*/ 2102779 w 2153847"/>
                    <a:gd name="connsiteY3-88" fmla="*/ 0 h 145256"/>
                    <a:gd name="connsiteX0-89" fmla="*/ 21566 w 2150679"/>
                    <a:gd name="connsiteY0-90" fmla="*/ 28575 h 145256"/>
                    <a:gd name="connsiteX1-91" fmla="*/ 52522 w 2150679"/>
                    <a:gd name="connsiteY1-92" fmla="*/ 145256 h 145256"/>
                    <a:gd name="connsiteX2-93" fmla="*/ 2088492 w 2150679"/>
                    <a:gd name="connsiteY2-94" fmla="*/ 142875 h 145256"/>
                    <a:gd name="connsiteX3-95" fmla="*/ 2102779 w 2150679"/>
                    <a:gd name="connsiteY3-96" fmla="*/ 0 h 145256"/>
                    <a:gd name="connsiteX0-97" fmla="*/ 21566 w 2147511"/>
                    <a:gd name="connsiteY0-98" fmla="*/ 28575 h 145256"/>
                    <a:gd name="connsiteX1-99" fmla="*/ 52522 w 2147511"/>
                    <a:gd name="connsiteY1-100" fmla="*/ 145256 h 145256"/>
                    <a:gd name="connsiteX2-101" fmla="*/ 2088492 w 2147511"/>
                    <a:gd name="connsiteY2-102" fmla="*/ 142875 h 145256"/>
                    <a:gd name="connsiteX3-103" fmla="*/ 2102779 w 2147511"/>
                    <a:gd name="connsiteY3-104" fmla="*/ 0 h 145256"/>
                  </a:gdLst>
                  <a:ahLst/>
                  <a:cxnLst>
                    <a:cxn ang="0">
                      <a:pos x="connsiteX0-1" y="connsiteY0-2"/>
                    </a:cxn>
                    <a:cxn ang="0">
                      <a:pos x="connsiteX1-3" y="connsiteY1-4"/>
                    </a:cxn>
                    <a:cxn ang="0">
                      <a:pos x="connsiteX2-5" y="connsiteY2-6"/>
                    </a:cxn>
                    <a:cxn ang="0">
                      <a:pos x="connsiteX3-7" y="connsiteY3-8"/>
                    </a:cxn>
                  </a:cxnLst>
                  <a:rect l="l" t="t" r="r" b="b"/>
                  <a:pathLst>
                    <a:path w="2147511" h="145256">
                      <a:moveTo>
                        <a:pt x="21566" y="28575"/>
                      </a:moveTo>
                      <a:cubicBezTo>
                        <a:pt x="-13358" y="66675"/>
                        <a:pt x="-7804" y="130968"/>
                        <a:pt x="52522" y="145256"/>
                      </a:cubicBezTo>
                      <a:lnTo>
                        <a:pt x="2088492" y="142875"/>
                      </a:lnTo>
                      <a:cubicBezTo>
                        <a:pt x="2118654" y="138112"/>
                        <a:pt x="2196442" y="85725"/>
                        <a:pt x="2102779" y="0"/>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19" name="Picture 3" descr="E:\shutterstock\10062112051509c7d93cd37af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4013218" y="2502089"/>
                <a:ext cx="1035032" cy="900402"/>
              </a:xfrm>
              <a:prstGeom prst="roundRect">
                <a:avLst>
                  <a:gd name="adj" fmla="val 3131"/>
                </a:avLst>
              </a:prstGeom>
              <a:noFill/>
              <a:ln w="3175">
                <a:noFill/>
              </a:ln>
              <a:effectLst/>
            </p:spPr>
          </p:pic>
        </p:grpSp>
      </p:grpSp>
      <p:grpSp>
        <p:nvGrpSpPr>
          <p:cNvPr id="24" name="组合 23"/>
          <p:cNvGrpSpPr/>
          <p:nvPr/>
        </p:nvGrpSpPr>
        <p:grpSpPr bwMode="auto">
          <a:xfrm>
            <a:off x="6240463" y="2406650"/>
            <a:ext cx="2147887" cy="1779588"/>
            <a:chOff x="6240913" y="2407406"/>
            <a:chExt cx="2147511" cy="1779297"/>
          </a:xfrm>
        </p:grpSpPr>
        <p:sp>
          <p:nvSpPr>
            <p:cNvPr id="30727" name="矩形 24"/>
            <p:cNvSpPr>
              <a:spLocks noChangeArrowheads="1"/>
            </p:cNvSpPr>
            <p:nvPr/>
          </p:nvSpPr>
          <p:spPr bwMode="auto">
            <a:xfrm>
              <a:off x="6459247" y="3848149"/>
              <a:ext cx="17828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锐友</a:t>
              </a:r>
              <a:r>
                <a:rPr lang="en-US" altLang="zh-CN" sz="1600">
                  <a:solidFill>
                    <a:srgbClr val="000000"/>
                  </a:solidFill>
                  <a:latin typeface="微软雅黑" panose="020B0503020204020204" pitchFamily="34" charset="-122"/>
                  <a:ea typeface="微软雅黑" panose="020B0503020204020204" pitchFamily="34" charset="-122"/>
                </a:rPr>
                <a:t>PPT</a:t>
              </a:r>
              <a:r>
                <a:rPr lang="zh-CN" altLang="en-US" sz="1600">
                  <a:solidFill>
                    <a:srgbClr val="000000"/>
                  </a:solidFill>
                  <a:latin typeface="微软雅黑" panose="020B0503020204020204" pitchFamily="34" charset="-122"/>
                  <a:ea typeface="微软雅黑" panose="020B0503020204020204" pitchFamily="34" charset="-122"/>
                </a:rPr>
                <a:t>模板素材</a:t>
              </a:r>
              <a:endParaRPr lang="zh-CN" altLang="en-US" sz="1600">
                <a:solidFill>
                  <a:srgbClr val="000000"/>
                </a:solidFill>
                <a:latin typeface="微软雅黑" panose="020B0503020204020204" pitchFamily="34" charset="-122"/>
                <a:ea typeface="微软雅黑" panose="020B0503020204020204" pitchFamily="34" charset="-122"/>
              </a:endParaRPr>
            </a:p>
          </p:txBody>
        </p:sp>
        <p:grpSp>
          <p:nvGrpSpPr>
            <p:cNvPr id="30728" name="组合 25"/>
            <p:cNvGrpSpPr/>
            <p:nvPr/>
          </p:nvGrpSpPr>
          <p:grpSpPr bwMode="auto">
            <a:xfrm>
              <a:off x="6240913" y="2407406"/>
              <a:ext cx="2147511" cy="1343855"/>
              <a:chOff x="6240913" y="2407406"/>
              <a:chExt cx="2147511" cy="1343855"/>
            </a:xfrm>
          </p:grpSpPr>
          <p:grpSp>
            <p:nvGrpSpPr>
              <p:cNvPr id="30729" name="组合 26"/>
              <p:cNvGrpSpPr/>
              <p:nvPr/>
            </p:nvGrpSpPr>
            <p:grpSpPr bwMode="auto">
              <a:xfrm>
                <a:off x="6240913" y="2407406"/>
                <a:ext cx="2147511" cy="1343855"/>
                <a:chOff x="492785" y="1149315"/>
                <a:chExt cx="2147511" cy="1343855"/>
              </a:xfrm>
            </p:grpSpPr>
            <p:sp>
              <p:nvSpPr>
                <p:cNvPr id="29" name="任意多边形 28"/>
                <p:cNvSpPr/>
                <p:nvPr/>
              </p:nvSpPr>
              <p:spPr>
                <a:xfrm>
                  <a:off x="502308" y="2111183"/>
                  <a:ext cx="2123703" cy="358716"/>
                </a:xfrm>
                <a:custGeom>
                  <a:avLst/>
                  <a:gdLst>
                    <a:gd name="connsiteX0" fmla="*/ 388620 w 2065020"/>
                    <a:gd name="connsiteY0" fmla="*/ 53340 h 411480"/>
                    <a:gd name="connsiteX1" fmla="*/ 0 w 2065020"/>
                    <a:gd name="connsiteY1" fmla="*/ 320040 h 411480"/>
                    <a:gd name="connsiteX2" fmla="*/ 68580 w 2065020"/>
                    <a:gd name="connsiteY2" fmla="*/ 411480 h 411480"/>
                    <a:gd name="connsiteX3" fmla="*/ 1965960 w 2065020"/>
                    <a:gd name="connsiteY3" fmla="*/ 411480 h 411480"/>
                    <a:gd name="connsiteX4" fmla="*/ 2065020 w 2065020"/>
                    <a:gd name="connsiteY4" fmla="*/ 335280 h 411480"/>
                    <a:gd name="connsiteX5" fmla="*/ 1828800 w 2065020"/>
                    <a:gd name="connsiteY5" fmla="*/ 0 h 411480"/>
                    <a:gd name="connsiteX6" fmla="*/ 388620 w 2065020"/>
                    <a:gd name="connsiteY6" fmla="*/ 53340 h 411480"/>
                    <a:gd name="connsiteX0-1" fmla="*/ 388620 w 2065020"/>
                    <a:gd name="connsiteY0-2" fmla="*/ 0 h 358140"/>
                    <a:gd name="connsiteX1-3" fmla="*/ 0 w 2065020"/>
                    <a:gd name="connsiteY1-4" fmla="*/ 266700 h 358140"/>
                    <a:gd name="connsiteX2-5" fmla="*/ 68580 w 2065020"/>
                    <a:gd name="connsiteY2-6" fmla="*/ 358140 h 358140"/>
                    <a:gd name="connsiteX3-7" fmla="*/ 1965960 w 2065020"/>
                    <a:gd name="connsiteY3-8" fmla="*/ 358140 h 358140"/>
                    <a:gd name="connsiteX4-9" fmla="*/ 2065020 w 2065020"/>
                    <a:gd name="connsiteY4-10" fmla="*/ 281940 h 358140"/>
                    <a:gd name="connsiteX5-11" fmla="*/ 1866900 w 2065020"/>
                    <a:gd name="connsiteY5-12" fmla="*/ 8572 h 358140"/>
                    <a:gd name="connsiteX6-13" fmla="*/ 388620 w 2065020"/>
                    <a:gd name="connsiteY6-14" fmla="*/ 0 h 358140"/>
                    <a:gd name="connsiteX0-15" fmla="*/ 388620 w 2103120"/>
                    <a:gd name="connsiteY0-16" fmla="*/ 0 h 358140"/>
                    <a:gd name="connsiteX1-17" fmla="*/ 0 w 2103120"/>
                    <a:gd name="connsiteY1-18" fmla="*/ 266700 h 358140"/>
                    <a:gd name="connsiteX2-19" fmla="*/ 68580 w 2103120"/>
                    <a:gd name="connsiteY2-20" fmla="*/ 358140 h 358140"/>
                    <a:gd name="connsiteX3-21" fmla="*/ 1965960 w 2103120"/>
                    <a:gd name="connsiteY3-22" fmla="*/ 358140 h 358140"/>
                    <a:gd name="connsiteX4-23" fmla="*/ 2103120 w 2103120"/>
                    <a:gd name="connsiteY4-24" fmla="*/ 300990 h 358140"/>
                    <a:gd name="connsiteX5-25" fmla="*/ 1866900 w 2103120"/>
                    <a:gd name="connsiteY5-26" fmla="*/ 8572 h 358140"/>
                    <a:gd name="connsiteX6-27" fmla="*/ 388620 w 2103120"/>
                    <a:gd name="connsiteY6-28" fmla="*/ 0 h 358140"/>
                    <a:gd name="connsiteX0-29" fmla="*/ 388620 w 2103120"/>
                    <a:gd name="connsiteY0-30" fmla="*/ 0 h 358140"/>
                    <a:gd name="connsiteX1-31" fmla="*/ 0 w 2103120"/>
                    <a:gd name="connsiteY1-32" fmla="*/ 266700 h 358140"/>
                    <a:gd name="connsiteX2-33" fmla="*/ 68580 w 2103120"/>
                    <a:gd name="connsiteY2-34" fmla="*/ 358140 h 358140"/>
                    <a:gd name="connsiteX3-35" fmla="*/ 2013585 w 2103120"/>
                    <a:gd name="connsiteY3-36" fmla="*/ 358140 h 358140"/>
                    <a:gd name="connsiteX4-37" fmla="*/ 2103120 w 2103120"/>
                    <a:gd name="connsiteY4-38" fmla="*/ 300990 h 358140"/>
                    <a:gd name="connsiteX5-39" fmla="*/ 1866900 w 2103120"/>
                    <a:gd name="connsiteY5-40" fmla="*/ 8572 h 358140"/>
                    <a:gd name="connsiteX6-41" fmla="*/ 388620 w 2103120"/>
                    <a:gd name="connsiteY6-42" fmla="*/ 0 h 358140"/>
                    <a:gd name="connsiteX0-43" fmla="*/ 388620 w 2103120"/>
                    <a:gd name="connsiteY0-44" fmla="*/ 0 h 358140"/>
                    <a:gd name="connsiteX1-45" fmla="*/ 0 w 2103120"/>
                    <a:gd name="connsiteY1-46" fmla="*/ 266700 h 358140"/>
                    <a:gd name="connsiteX2-47" fmla="*/ 68580 w 2103120"/>
                    <a:gd name="connsiteY2-48" fmla="*/ 358140 h 358140"/>
                    <a:gd name="connsiteX3-49" fmla="*/ 2013585 w 2103120"/>
                    <a:gd name="connsiteY3-50" fmla="*/ 358140 h 358140"/>
                    <a:gd name="connsiteX4-51" fmla="*/ 2103120 w 2103120"/>
                    <a:gd name="connsiteY4-52" fmla="*/ 300990 h 358140"/>
                    <a:gd name="connsiteX5-53" fmla="*/ 1866900 w 2103120"/>
                    <a:gd name="connsiteY5-54" fmla="*/ 8572 h 358140"/>
                    <a:gd name="connsiteX6-55" fmla="*/ 388620 w 2103120"/>
                    <a:gd name="connsiteY6-56" fmla="*/ 0 h 358140"/>
                    <a:gd name="connsiteX0-57" fmla="*/ 388620 w 2103120"/>
                    <a:gd name="connsiteY0-58" fmla="*/ 0 h 358140"/>
                    <a:gd name="connsiteX1-59" fmla="*/ 0 w 2103120"/>
                    <a:gd name="connsiteY1-60" fmla="*/ 266700 h 358140"/>
                    <a:gd name="connsiteX2-61" fmla="*/ 68580 w 2103120"/>
                    <a:gd name="connsiteY2-62" fmla="*/ 358140 h 358140"/>
                    <a:gd name="connsiteX3-63" fmla="*/ 2013585 w 2103120"/>
                    <a:gd name="connsiteY3-64" fmla="*/ 358140 h 358140"/>
                    <a:gd name="connsiteX4-65" fmla="*/ 2103120 w 2103120"/>
                    <a:gd name="connsiteY4-66" fmla="*/ 300990 h 358140"/>
                    <a:gd name="connsiteX5-67" fmla="*/ 1866900 w 2103120"/>
                    <a:gd name="connsiteY5-68" fmla="*/ 8572 h 358140"/>
                    <a:gd name="connsiteX6-69" fmla="*/ 388620 w 2103120"/>
                    <a:gd name="connsiteY6-70" fmla="*/ 0 h 358140"/>
                    <a:gd name="connsiteX0-71" fmla="*/ 320040 w 2034540"/>
                    <a:gd name="connsiteY0-72" fmla="*/ 0 h 358140"/>
                    <a:gd name="connsiteX1-73" fmla="*/ 7620 w 2034540"/>
                    <a:gd name="connsiteY1-74" fmla="*/ 223837 h 358140"/>
                    <a:gd name="connsiteX2-75" fmla="*/ 0 w 2034540"/>
                    <a:gd name="connsiteY2-76" fmla="*/ 358140 h 358140"/>
                    <a:gd name="connsiteX3-77" fmla="*/ 1945005 w 2034540"/>
                    <a:gd name="connsiteY3-78" fmla="*/ 358140 h 358140"/>
                    <a:gd name="connsiteX4-79" fmla="*/ 2034540 w 2034540"/>
                    <a:gd name="connsiteY4-80" fmla="*/ 300990 h 358140"/>
                    <a:gd name="connsiteX5-81" fmla="*/ 1798320 w 2034540"/>
                    <a:gd name="connsiteY5-82" fmla="*/ 8572 h 358140"/>
                    <a:gd name="connsiteX6-83" fmla="*/ 320040 w 2034540"/>
                    <a:gd name="connsiteY6-84" fmla="*/ 0 h 358140"/>
                    <a:gd name="connsiteX0-85" fmla="*/ 336232 w 2050732"/>
                    <a:gd name="connsiteY0-86" fmla="*/ 0 h 358140"/>
                    <a:gd name="connsiteX1-87" fmla="*/ 0 w 2050732"/>
                    <a:gd name="connsiteY1-88" fmla="*/ 228600 h 358140"/>
                    <a:gd name="connsiteX2-89" fmla="*/ 16192 w 2050732"/>
                    <a:gd name="connsiteY2-90" fmla="*/ 358140 h 358140"/>
                    <a:gd name="connsiteX3-91" fmla="*/ 1961197 w 2050732"/>
                    <a:gd name="connsiteY3-92" fmla="*/ 358140 h 358140"/>
                    <a:gd name="connsiteX4-93" fmla="*/ 2050732 w 2050732"/>
                    <a:gd name="connsiteY4-94" fmla="*/ 300990 h 358140"/>
                    <a:gd name="connsiteX5-95" fmla="*/ 1814512 w 2050732"/>
                    <a:gd name="connsiteY5-96" fmla="*/ 8572 h 358140"/>
                    <a:gd name="connsiteX6-97" fmla="*/ 336232 w 2050732"/>
                    <a:gd name="connsiteY6-98" fmla="*/ 0 h 358140"/>
                    <a:gd name="connsiteX0-99" fmla="*/ 336232 w 2050732"/>
                    <a:gd name="connsiteY0-100" fmla="*/ 0 h 358140"/>
                    <a:gd name="connsiteX1-101" fmla="*/ 0 w 2050732"/>
                    <a:gd name="connsiteY1-102" fmla="*/ 252412 h 358140"/>
                    <a:gd name="connsiteX2-103" fmla="*/ 16192 w 2050732"/>
                    <a:gd name="connsiteY2-104" fmla="*/ 358140 h 358140"/>
                    <a:gd name="connsiteX3-105" fmla="*/ 1961197 w 2050732"/>
                    <a:gd name="connsiteY3-106" fmla="*/ 358140 h 358140"/>
                    <a:gd name="connsiteX4-107" fmla="*/ 2050732 w 2050732"/>
                    <a:gd name="connsiteY4-108" fmla="*/ 300990 h 358140"/>
                    <a:gd name="connsiteX5-109" fmla="*/ 1814512 w 2050732"/>
                    <a:gd name="connsiteY5-110" fmla="*/ 8572 h 358140"/>
                    <a:gd name="connsiteX6-111" fmla="*/ 336232 w 2050732"/>
                    <a:gd name="connsiteY6-112" fmla="*/ 0 h 358140"/>
                    <a:gd name="connsiteX0-113" fmla="*/ 348306 w 2062806"/>
                    <a:gd name="connsiteY0-114" fmla="*/ 0 h 358140"/>
                    <a:gd name="connsiteX1-115" fmla="*/ 12074 w 2062806"/>
                    <a:gd name="connsiteY1-116" fmla="*/ 252412 h 358140"/>
                    <a:gd name="connsiteX2-117" fmla="*/ 28266 w 2062806"/>
                    <a:gd name="connsiteY2-118" fmla="*/ 358140 h 358140"/>
                    <a:gd name="connsiteX3-119" fmla="*/ 1973271 w 2062806"/>
                    <a:gd name="connsiteY3-120" fmla="*/ 358140 h 358140"/>
                    <a:gd name="connsiteX4-121" fmla="*/ 2062806 w 2062806"/>
                    <a:gd name="connsiteY4-122" fmla="*/ 300990 h 358140"/>
                    <a:gd name="connsiteX5-123" fmla="*/ 1826586 w 2062806"/>
                    <a:gd name="connsiteY5-124" fmla="*/ 8572 h 358140"/>
                    <a:gd name="connsiteX6-125" fmla="*/ 348306 w 2062806"/>
                    <a:gd name="connsiteY6-126" fmla="*/ 0 h 358140"/>
                    <a:gd name="connsiteX0-127" fmla="*/ 358827 w 2073327"/>
                    <a:gd name="connsiteY0-128" fmla="*/ 0 h 358140"/>
                    <a:gd name="connsiteX1-129" fmla="*/ 22595 w 2073327"/>
                    <a:gd name="connsiteY1-130" fmla="*/ 252412 h 358140"/>
                    <a:gd name="connsiteX2-131" fmla="*/ 38787 w 2073327"/>
                    <a:gd name="connsiteY2-132" fmla="*/ 358140 h 358140"/>
                    <a:gd name="connsiteX3-133" fmla="*/ 1983792 w 2073327"/>
                    <a:gd name="connsiteY3-134" fmla="*/ 358140 h 358140"/>
                    <a:gd name="connsiteX4-135" fmla="*/ 2073327 w 2073327"/>
                    <a:gd name="connsiteY4-136" fmla="*/ 300990 h 358140"/>
                    <a:gd name="connsiteX5-137" fmla="*/ 1837107 w 2073327"/>
                    <a:gd name="connsiteY5-138" fmla="*/ 8572 h 358140"/>
                    <a:gd name="connsiteX6-139" fmla="*/ 358827 w 2073327"/>
                    <a:gd name="connsiteY6-140" fmla="*/ 0 h 358140"/>
                    <a:gd name="connsiteX0-141" fmla="*/ 358827 w 2116189"/>
                    <a:gd name="connsiteY0-142" fmla="*/ 0 h 358140"/>
                    <a:gd name="connsiteX1-143" fmla="*/ 22595 w 2116189"/>
                    <a:gd name="connsiteY1-144" fmla="*/ 252412 h 358140"/>
                    <a:gd name="connsiteX2-145" fmla="*/ 38787 w 2116189"/>
                    <a:gd name="connsiteY2-146" fmla="*/ 358140 h 358140"/>
                    <a:gd name="connsiteX3-147" fmla="*/ 1983792 w 2116189"/>
                    <a:gd name="connsiteY3-148" fmla="*/ 358140 h 358140"/>
                    <a:gd name="connsiteX4-149" fmla="*/ 2116189 w 2116189"/>
                    <a:gd name="connsiteY4-150" fmla="*/ 258127 h 358140"/>
                    <a:gd name="connsiteX5-151" fmla="*/ 1837107 w 2116189"/>
                    <a:gd name="connsiteY5-152" fmla="*/ 8572 h 358140"/>
                    <a:gd name="connsiteX6-153" fmla="*/ 358827 w 2116189"/>
                    <a:gd name="connsiteY6-154" fmla="*/ 0 h 358140"/>
                    <a:gd name="connsiteX0-155" fmla="*/ 358827 w 2117384"/>
                    <a:gd name="connsiteY0-156" fmla="*/ 0 h 358140"/>
                    <a:gd name="connsiteX1-157" fmla="*/ 22595 w 2117384"/>
                    <a:gd name="connsiteY1-158" fmla="*/ 252412 h 358140"/>
                    <a:gd name="connsiteX2-159" fmla="*/ 38787 w 2117384"/>
                    <a:gd name="connsiteY2-160" fmla="*/ 358140 h 358140"/>
                    <a:gd name="connsiteX3-161" fmla="*/ 1983792 w 2117384"/>
                    <a:gd name="connsiteY3-162" fmla="*/ 358140 h 358140"/>
                    <a:gd name="connsiteX4-163" fmla="*/ 2116189 w 2117384"/>
                    <a:gd name="connsiteY4-164" fmla="*/ 258127 h 358140"/>
                    <a:gd name="connsiteX5-165" fmla="*/ 1837107 w 2117384"/>
                    <a:gd name="connsiteY5-166" fmla="*/ 8572 h 358140"/>
                    <a:gd name="connsiteX6-167" fmla="*/ 358827 w 2117384"/>
                    <a:gd name="connsiteY6-168" fmla="*/ 0 h 358140"/>
                    <a:gd name="connsiteX0-169" fmla="*/ 358827 w 2117384"/>
                    <a:gd name="connsiteY0-170" fmla="*/ 0 h 358140"/>
                    <a:gd name="connsiteX1-171" fmla="*/ 22595 w 2117384"/>
                    <a:gd name="connsiteY1-172" fmla="*/ 252412 h 358140"/>
                    <a:gd name="connsiteX2-173" fmla="*/ 38787 w 2117384"/>
                    <a:gd name="connsiteY2-174" fmla="*/ 358140 h 358140"/>
                    <a:gd name="connsiteX3-175" fmla="*/ 1983792 w 2117384"/>
                    <a:gd name="connsiteY3-176" fmla="*/ 358140 h 358140"/>
                    <a:gd name="connsiteX4-177" fmla="*/ 2116189 w 2117384"/>
                    <a:gd name="connsiteY4-178" fmla="*/ 258127 h 358140"/>
                    <a:gd name="connsiteX5-179" fmla="*/ 1837107 w 2117384"/>
                    <a:gd name="connsiteY5-180" fmla="*/ 8572 h 358140"/>
                    <a:gd name="connsiteX6-181" fmla="*/ 358827 w 2117384"/>
                    <a:gd name="connsiteY6-182" fmla="*/ 0 h 358140"/>
                    <a:gd name="connsiteX0-183" fmla="*/ 358827 w 2119243"/>
                    <a:gd name="connsiteY0-184" fmla="*/ 0 h 358140"/>
                    <a:gd name="connsiteX1-185" fmla="*/ 22595 w 2119243"/>
                    <a:gd name="connsiteY1-186" fmla="*/ 252412 h 358140"/>
                    <a:gd name="connsiteX2-187" fmla="*/ 38787 w 2119243"/>
                    <a:gd name="connsiteY2-188" fmla="*/ 358140 h 358140"/>
                    <a:gd name="connsiteX3-189" fmla="*/ 2050467 w 2119243"/>
                    <a:gd name="connsiteY3-190" fmla="*/ 358140 h 358140"/>
                    <a:gd name="connsiteX4-191" fmla="*/ 2116189 w 2119243"/>
                    <a:gd name="connsiteY4-192" fmla="*/ 258127 h 358140"/>
                    <a:gd name="connsiteX5-193" fmla="*/ 1837107 w 2119243"/>
                    <a:gd name="connsiteY5-194" fmla="*/ 8572 h 358140"/>
                    <a:gd name="connsiteX6-195" fmla="*/ 358827 w 2119243"/>
                    <a:gd name="connsiteY6-196" fmla="*/ 0 h 358140"/>
                    <a:gd name="connsiteX0-197" fmla="*/ 358827 w 2124558"/>
                    <a:gd name="connsiteY0-198" fmla="*/ 0 h 358140"/>
                    <a:gd name="connsiteX1-199" fmla="*/ 22595 w 2124558"/>
                    <a:gd name="connsiteY1-200" fmla="*/ 252412 h 358140"/>
                    <a:gd name="connsiteX2-201" fmla="*/ 38787 w 2124558"/>
                    <a:gd name="connsiteY2-202" fmla="*/ 358140 h 358140"/>
                    <a:gd name="connsiteX3-203" fmla="*/ 2050467 w 2124558"/>
                    <a:gd name="connsiteY3-204" fmla="*/ 358140 h 358140"/>
                    <a:gd name="connsiteX4-205" fmla="*/ 2116189 w 2124558"/>
                    <a:gd name="connsiteY4-206" fmla="*/ 258127 h 358140"/>
                    <a:gd name="connsiteX5-207" fmla="*/ 1837107 w 2124558"/>
                    <a:gd name="connsiteY5-208" fmla="*/ 8572 h 358140"/>
                    <a:gd name="connsiteX6-209" fmla="*/ 358827 w 2124558"/>
                    <a:gd name="connsiteY6-210" fmla="*/ 0 h 3581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24558" h="358140">
                      <a:moveTo>
                        <a:pt x="358827" y="0"/>
                      </a:moveTo>
                      <a:lnTo>
                        <a:pt x="22595" y="252412"/>
                      </a:lnTo>
                      <a:cubicBezTo>
                        <a:pt x="-10108" y="287655"/>
                        <a:pt x="-9473" y="332422"/>
                        <a:pt x="38787" y="358140"/>
                      </a:cubicBezTo>
                      <a:lnTo>
                        <a:pt x="2050467" y="358140"/>
                      </a:lnTo>
                      <a:cubicBezTo>
                        <a:pt x="2099362" y="358140"/>
                        <a:pt x="2143494" y="320039"/>
                        <a:pt x="2116189" y="258127"/>
                      </a:cubicBezTo>
                      <a:lnTo>
                        <a:pt x="1837107" y="8572"/>
                      </a:lnTo>
                      <a:lnTo>
                        <a:pt x="358827" y="0"/>
                      </a:lnTo>
                      <a:close/>
                    </a:path>
                  </a:pathLst>
                </a:cu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0" name="圆角矩形 29"/>
                <p:cNvSpPr/>
                <p:nvPr/>
              </p:nvSpPr>
              <p:spPr>
                <a:xfrm>
                  <a:off x="789595" y="1149315"/>
                  <a:ext cx="1584048" cy="1045992"/>
                </a:xfrm>
                <a:prstGeom prst="roundRect">
                  <a:avLst>
                    <a:gd name="adj" fmla="val 7050"/>
                  </a:avLst>
                </a:prstGeom>
                <a:solidFill>
                  <a:srgbClr val="0070C0"/>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1" name="圆角矩形 30"/>
                <p:cNvSpPr/>
                <p:nvPr/>
              </p:nvSpPr>
              <p:spPr>
                <a:xfrm>
                  <a:off x="845148" y="1231851"/>
                  <a:ext cx="1471354" cy="920599"/>
                </a:xfrm>
                <a:prstGeom prst="roundRect">
                  <a:avLst>
                    <a:gd name="adj" fmla="val 705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任意多边形 31"/>
                <p:cNvSpPr/>
                <p:nvPr/>
              </p:nvSpPr>
              <p:spPr>
                <a:xfrm>
                  <a:off x="492785" y="2347682"/>
                  <a:ext cx="2147511" cy="146026"/>
                </a:xfrm>
                <a:custGeom>
                  <a:avLst/>
                  <a:gdLst>
                    <a:gd name="connsiteX0" fmla="*/ 0 w 2190750"/>
                    <a:gd name="connsiteY0" fmla="*/ 0 h 80963"/>
                    <a:gd name="connsiteX1" fmla="*/ 42863 w 2190750"/>
                    <a:gd name="connsiteY1" fmla="*/ 80963 h 80963"/>
                    <a:gd name="connsiteX2" fmla="*/ 2081213 w 2190750"/>
                    <a:gd name="connsiteY2" fmla="*/ 80963 h 80963"/>
                    <a:gd name="connsiteX3" fmla="*/ 2190750 w 2190750"/>
                    <a:gd name="connsiteY3" fmla="*/ 19050 h 80963"/>
                    <a:gd name="connsiteX0-1" fmla="*/ 0 w 2128838"/>
                    <a:gd name="connsiteY0-2" fmla="*/ 61912 h 142875"/>
                    <a:gd name="connsiteX1-3" fmla="*/ 42863 w 2128838"/>
                    <a:gd name="connsiteY1-4" fmla="*/ 142875 h 142875"/>
                    <a:gd name="connsiteX2-5" fmla="*/ 2081213 w 2128838"/>
                    <a:gd name="connsiteY2-6" fmla="*/ 142875 h 142875"/>
                    <a:gd name="connsiteX3-7" fmla="*/ 2128838 w 2128838"/>
                    <a:gd name="connsiteY3-8" fmla="*/ 0 h 142875"/>
                    <a:gd name="connsiteX0-9" fmla="*/ 0 w 2179798"/>
                    <a:gd name="connsiteY0-10" fmla="*/ 61912 h 142875"/>
                    <a:gd name="connsiteX1-11" fmla="*/ 42863 w 2179798"/>
                    <a:gd name="connsiteY1-12" fmla="*/ 142875 h 142875"/>
                    <a:gd name="connsiteX2-13" fmla="*/ 2081213 w 2179798"/>
                    <a:gd name="connsiteY2-14" fmla="*/ 142875 h 142875"/>
                    <a:gd name="connsiteX3-15" fmla="*/ 2128838 w 2179798"/>
                    <a:gd name="connsiteY3-16" fmla="*/ 0 h 142875"/>
                    <a:gd name="connsiteX0-17" fmla="*/ 0 w 2182361"/>
                    <a:gd name="connsiteY0-18" fmla="*/ 61912 h 142875"/>
                    <a:gd name="connsiteX1-19" fmla="*/ 42863 w 2182361"/>
                    <a:gd name="connsiteY1-20" fmla="*/ 142875 h 142875"/>
                    <a:gd name="connsiteX2-21" fmla="*/ 2081213 w 2182361"/>
                    <a:gd name="connsiteY2-22" fmla="*/ 142875 h 142875"/>
                    <a:gd name="connsiteX3-23" fmla="*/ 2128838 w 2182361"/>
                    <a:gd name="connsiteY3-24" fmla="*/ 0 h 142875"/>
                    <a:gd name="connsiteX0-25" fmla="*/ 4762 w 2139498"/>
                    <a:gd name="connsiteY0-26" fmla="*/ 28575 h 142875"/>
                    <a:gd name="connsiteX1-27" fmla="*/ 0 w 2139498"/>
                    <a:gd name="connsiteY1-28" fmla="*/ 142875 h 142875"/>
                    <a:gd name="connsiteX2-29" fmla="*/ 2038350 w 2139498"/>
                    <a:gd name="connsiteY2-30" fmla="*/ 142875 h 142875"/>
                    <a:gd name="connsiteX3-31" fmla="*/ 2085975 w 2139498"/>
                    <a:gd name="connsiteY3-32" fmla="*/ 0 h 142875"/>
                    <a:gd name="connsiteX0-33" fmla="*/ 22794 w 2157530"/>
                    <a:gd name="connsiteY0-34" fmla="*/ 28575 h 142875"/>
                    <a:gd name="connsiteX1-35" fmla="*/ 18032 w 2157530"/>
                    <a:gd name="connsiteY1-36" fmla="*/ 142875 h 142875"/>
                    <a:gd name="connsiteX2-37" fmla="*/ 2056382 w 2157530"/>
                    <a:gd name="connsiteY2-38" fmla="*/ 142875 h 142875"/>
                    <a:gd name="connsiteX3-39" fmla="*/ 2104007 w 2157530"/>
                    <a:gd name="connsiteY3-40" fmla="*/ 0 h 142875"/>
                    <a:gd name="connsiteX0-41" fmla="*/ 34538 w 2169274"/>
                    <a:gd name="connsiteY0-42" fmla="*/ 28575 h 142875"/>
                    <a:gd name="connsiteX1-43" fmla="*/ 29776 w 2169274"/>
                    <a:gd name="connsiteY1-44" fmla="*/ 142875 h 142875"/>
                    <a:gd name="connsiteX2-45" fmla="*/ 2068126 w 2169274"/>
                    <a:gd name="connsiteY2-46" fmla="*/ 142875 h 142875"/>
                    <a:gd name="connsiteX3-47" fmla="*/ 2115751 w 2169274"/>
                    <a:gd name="connsiteY3-48" fmla="*/ 0 h 142875"/>
                    <a:gd name="connsiteX0-49" fmla="*/ 34538 w 2158804"/>
                    <a:gd name="connsiteY0-50" fmla="*/ 28575 h 142875"/>
                    <a:gd name="connsiteX1-51" fmla="*/ 29776 w 2158804"/>
                    <a:gd name="connsiteY1-52" fmla="*/ 142875 h 142875"/>
                    <a:gd name="connsiteX2-53" fmla="*/ 2068126 w 2158804"/>
                    <a:gd name="connsiteY2-54" fmla="*/ 142875 h 142875"/>
                    <a:gd name="connsiteX3-55" fmla="*/ 2115751 w 2158804"/>
                    <a:gd name="connsiteY3-56" fmla="*/ 0 h 142875"/>
                    <a:gd name="connsiteX0-57" fmla="*/ 21992 w 2146258"/>
                    <a:gd name="connsiteY0-58" fmla="*/ 28575 h 145256"/>
                    <a:gd name="connsiteX1-59" fmla="*/ 52948 w 2146258"/>
                    <a:gd name="connsiteY1-60" fmla="*/ 145256 h 145256"/>
                    <a:gd name="connsiteX2-61" fmla="*/ 2055580 w 2146258"/>
                    <a:gd name="connsiteY2-62" fmla="*/ 142875 h 145256"/>
                    <a:gd name="connsiteX3-63" fmla="*/ 2103205 w 2146258"/>
                    <a:gd name="connsiteY3-64" fmla="*/ 0 h 145256"/>
                    <a:gd name="connsiteX0-65" fmla="*/ 27764 w 2152030"/>
                    <a:gd name="connsiteY0-66" fmla="*/ 28575 h 145256"/>
                    <a:gd name="connsiteX1-67" fmla="*/ 58720 w 2152030"/>
                    <a:gd name="connsiteY1-68" fmla="*/ 145256 h 145256"/>
                    <a:gd name="connsiteX2-69" fmla="*/ 2061352 w 2152030"/>
                    <a:gd name="connsiteY2-70" fmla="*/ 142875 h 145256"/>
                    <a:gd name="connsiteX3-71" fmla="*/ 2108977 w 2152030"/>
                    <a:gd name="connsiteY3-72" fmla="*/ 0 h 145256"/>
                    <a:gd name="connsiteX0-73" fmla="*/ 21566 w 2145832"/>
                    <a:gd name="connsiteY0-74" fmla="*/ 28575 h 145256"/>
                    <a:gd name="connsiteX1-75" fmla="*/ 52522 w 2145832"/>
                    <a:gd name="connsiteY1-76" fmla="*/ 145256 h 145256"/>
                    <a:gd name="connsiteX2-77" fmla="*/ 2055154 w 2145832"/>
                    <a:gd name="connsiteY2-78" fmla="*/ 142875 h 145256"/>
                    <a:gd name="connsiteX3-79" fmla="*/ 2102779 w 2145832"/>
                    <a:gd name="connsiteY3-80" fmla="*/ 0 h 145256"/>
                    <a:gd name="connsiteX0-81" fmla="*/ 21566 w 2153847"/>
                    <a:gd name="connsiteY0-82" fmla="*/ 28575 h 145256"/>
                    <a:gd name="connsiteX1-83" fmla="*/ 52522 w 2153847"/>
                    <a:gd name="connsiteY1-84" fmla="*/ 145256 h 145256"/>
                    <a:gd name="connsiteX2-85" fmla="*/ 2088492 w 2153847"/>
                    <a:gd name="connsiteY2-86" fmla="*/ 142875 h 145256"/>
                    <a:gd name="connsiteX3-87" fmla="*/ 2102779 w 2153847"/>
                    <a:gd name="connsiteY3-88" fmla="*/ 0 h 145256"/>
                    <a:gd name="connsiteX0-89" fmla="*/ 21566 w 2150679"/>
                    <a:gd name="connsiteY0-90" fmla="*/ 28575 h 145256"/>
                    <a:gd name="connsiteX1-91" fmla="*/ 52522 w 2150679"/>
                    <a:gd name="connsiteY1-92" fmla="*/ 145256 h 145256"/>
                    <a:gd name="connsiteX2-93" fmla="*/ 2088492 w 2150679"/>
                    <a:gd name="connsiteY2-94" fmla="*/ 142875 h 145256"/>
                    <a:gd name="connsiteX3-95" fmla="*/ 2102779 w 2150679"/>
                    <a:gd name="connsiteY3-96" fmla="*/ 0 h 145256"/>
                    <a:gd name="connsiteX0-97" fmla="*/ 21566 w 2147511"/>
                    <a:gd name="connsiteY0-98" fmla="*/ 28575 h 145256"/>
                    <a:gd name="connsiteX1-99" fmla="*/ 52522 w 2147511"/>
                    <a:gd name="connsiteY1-100" fmla="*/ 145256 h 145256"/>
                    <a:gd name="connsiteX2-101" fmla="*/ 2088492 w 2147511"/>
                    <a:gd name="connsiteY2-102" fmla="*/ 142875 h 145256"/>
                    <a:gd name="connsiteX3-103" fmla="*/ 2102779 w 2147511"/>
                    <a:gd name="connsiteY3-104" fmla="*/ 0 h 145256"/>
                  </a:gdLst>
                  <a:ahLst/>
                  <a:cxnLst>
                    <a:cxn ang="0">
                      <a:pos x="connsiteX0-1" y="connsiteY0-2"/>
                    </a:cxn>
                    <a:cxn ang="0">
                      <a:pos x="connsiteX1-3" y="connsiteY1-4"/>
                    </a:cxn>
                    <a:cxn ang="0">
                      <a:pos x="connsiteX2-5" y="connsiteY2-6"/>
                    </a:cxn>
                    <a:cxn ang="0">
                      <a:pos x="connsiteX3-7" y="connsiteY3-8"/>
                    </a:cxn>
                  </a:cxnLst>
                  <a:rect l="l" t="t" r="r" b="b"/>
                  <a:pathLst>
                    <a:path w="2147511" h="145256">
                      <a:moveTo>
                        <a:pt x="21566" y="28575"/>
                      </a:moveTo>
                      <a:cubicBezTo>
                        <a:pt x="-13358" y="66675"/>
                        <a:pt x="-7804" y="130968"/>
                        <a:pt x="52522" y="145256"/>
                      </a:cubicBezTo>
                      <a:lnTo>
                        <a:pt x="2088492" y="142875"/>
                      </a:lnTo>
                      <a:cubicBezTo>
                        <a:pt x="2118654" y="138112"/>
                        <a:pt x="2196442" y="85725"/>
                        <a:pt x="2102779" y="0"/>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pic>
            <p:nvPicPr>
              <p:cNvPr id="30730" name="Picture 2" descr="E:\光光\渐变类商务png图片coquette-icons系列png!\渐变类商务png图片（锐普PPT论坛www.rapidbbs.cn） (3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34" y="2502089"/>
                <a:ext cx="1011086" cy="1011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3" name="TextBox 32"/>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3" presetClass="entr" presetSubtype="528"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400" fill="hold"/>
                                        <p:tgtEl>
                                          <p:spTgt spid="6"/>
                                        </p:tgtEl>
                                        <p:attrNameLst>
                                          <p:attrName>ppt_w</p:attrName>
                                        </p:attrNameLst>
                                      </p:cBhvr>
                                      <p:tavLst>
                                        <p:tav tm="0">
                                          <p:val>
                                            <p:fltVal val="0"/>
                                          </p:val>
                                        </p:tav>
                                        <p:tav tm="100000">
                                          <p:val>
                                            <p:strVal val="#ppt_w"/>
                                          </p:val>
                                        </p:tav>
                                      </p:tavLst>
                                    </p:anim>
                                    <p:anim calcmode="lin" valueType="num">
                                      <p:cBhvr>
                                        <p:cTn id="12" dur="400" fill="hold"/>
                                        <p:tgtEl>
                                          <p:spTgt spid="6"/>
                                        </p:tgtEl>
                                        <p:attrNameLst>
                                          <p:attrName>ppt_h</p:attrName>
                                        </p:attrNameLst>
                                      </p:cBhvr>
                                      <p:tavLst>
                                        <p:tav tm="0">
                                          <p:val>
                                            <p:fltVal val="0"/>
                                          </p:val>
                                        </p:tav>
                                        <p:tav tm="100000">
                                          <p:val>
                                            <p:strVal val="#ppt_h"/>
                                          </p:val>
                                        </p:tav>
                                      </p:tavLst>
                                    </p:anim>
                                    <p:anim calcmode="lin" valueType="num">
                                      <p:cBhvr>
                                        <p:cTn id="13" dur="400" fill="hold"/>
                                        <p:tgtEl>
                                          <p:spTgt spid="6"/>
                                        </p:tgtEl>
                                        <p:attrNameLst>
                                          <p:attrName>ppt_x</p:attrName>
                                        </p:attrNameLst>
                                      </p:cBhvr>
                                      <p:tavLst>
                                        <p:tav tm="0">
                                          <p:val>
                                            <p:fltVal val="0.5"/>
                                          </p:val>
                                        </p:tav>
                                        <p:tav tm="100000">
                                          <p:val>
                                            <p:strVal val="#ppt_x"/>
                                          </p:val>
                                        </p:tav>
                                      </p:tavLst>
                                    </p:anim>
                                    <p:anim calcmode="lin" valueType="num">
                                      <p:cBhvr>
                                        <p:cTn id="14" dur="400" fill="hold"/>
                                        <p:tgtEl>
                                          <p:spTgt spid="6"/>
                                        </p:tgtEl>
                                        <p:attrNameLst>
                                          <p:attrName>ppt_y</p:attrName>
                                        </p:attrNameLst>
                                      </p:cBhvr>
                                      <p:tavLst>
                                        <p:tav tm="0">
                                          <p:val>
                                            <p:fltVal val="0.5"/>
                                          </p:val>
                                        </p:tav>
                                        <p:tav tm="100000">
                                          <p:val>
                                            <p:strVal val="#ppt_y"/>
                                          </p:val>
                                        </p:tav>
                                      </p:tavLst>
                                    </p:anim>
                                  </p:childTnLst>
                                </p:cTn>
                              </p:par>
                              <p:par>
                                <p:cTn id="15" presetID="23" presetClass="entr" presetSubtype="528" fill="hold" nodeType="withEffect">
                                  <p:stCondLst>
                                    <p:cond delay="60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 calcmode="lin" valueType="num">
                                      <p:cBhvr>
                                        <p:cTn id="19" dur="500" fill="hold"/>
                                        <p:tgtEl>
                                          <p:spTgt spid="15"/>
                                        </p:tgtEl>
                                        <p:attrNameLst>
                                          <p:attrName>ppt_x</p:attrName>
                                        </p:attrNameLst>
                                      </p:cBhvr>
                                      <p:tavLst>
                                        <p:tav tm="0">
                                          <p:val>
                                            <p:fltVal val="0.5"/>
                                          </p:val>
                                        </p:tav>
                                        <p:tav tm="100000">
                                          <p:val>
                                            <p:strVal val="#ppt_x"/>
                                          </p:val>
                                        </p:tav>
                                      </p:tavLst>
                                    </p:anim>
                                    <p:anim calcmode="lin" valueType="num">
                                      <p:cBhvr>
                                        <p:cTn id="20" dur="500" fill="hold"/>
                                        <p:tgtEl>
                                          <p:spTgt spid="15"/>
                                        </p:tgtEl>
                                        <p:attrNameLst>
                                          <p:attrName>ppt_y</p:attrName>
                                        </p:attrNameLst>
                                      </p:cBhvr>
                                      <p:tavLst>
                                        <p:tav tm="0">
                                          <p:val>
                                            <p:fltVal val="0.5"/>
                                          </p:val>
                                        </p:tav>
                                        <p:tav tm="100000">
                                          <p:val>
                                            <p:strVal val="#ppt_y"/>
                                          </p:val>
                                        </p:tav>
                                      </p:tavLst>
                                    </p:anim>
                                  </p:childTnLst>
                                </p:cTn>
                              </p:par>
                              <p:par>
                                <p:cTn id="21" presetID="23" presetClass="entr" presetSubtype="528" fill="hold" nodeType="withEffect">
                                  <p:stCondLst>
                                    <p:cond delay="80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 calcmode="lin" valueType="num">
                                      <p:cBhvr>
                                        <p:cTn id="25" dur="500" fill="hold"/>
                                        <p:tgtEl>
                                          <p:spTgt spid="24"/>
                                        </p:tgtEl>
                                        <p:attrNameLst>
                                          <p:attrName>ppt_x</p:attrName>
                                        </p:attrNameLst>
                                      </p:cBhvr>
                                      <p:tavLst>
                                        <p:tav tm="0">
                                          <p:val>
                                            <p:fltVal val="0.5"/>
                                          </p:val>
                                        </p:tav>
                                        <p:tav tm="100000">
                                          <p:val>
                                            <p:strVal val="#ppt_x"/>
                                          </p:val>
                                        </p:tav>
                                      </p:tavLst>
                                    </p:anim>
                                    <p:anim calcmode="lin" valueType="num">
                                      <p:cBhvr>
                                        <p:cTn id="26" dur="5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dministrator\桌面\2.png"/>
          <p:cNvPicPr>
            <a:picLocks noChangeAspect="1" noChangeArrowheads="1"/>
          </p:cNvPicPr>
          <p:nvPr/>
        </p:nvPicPr>
        <p:blipFill>
          <a:blip r:embed="rId1">
            <a:extLst>
              <a:ext uri="{28A0092B-C50C-407E-A947-70E740481C1C}">
                <a14:useLocalDpi xmlns:a14="http://schemas.microsoft.com/office/drawing/2010/main" val="0"/>
              </a:ext>
            </a:extLst>
          </a:blip>
          <a:srcRect b="15482"/>
          <a:stretch>
            <a:fillRect/>
          </a:stretch>
        </p:blipFill>
        <p:spPr bwMode="auto">
          <a:xfrm>
            <a:off x="215900" y="668338"/>
            <a:ext cx="4016375" cy="447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4"/>
          <p:cNvSpPr>
            <a:spLocks noChangeArrowheads="1"/>
          </p:cNvSpPr>
          <p:nvPr/>
        </p:nvSpPr>
        <p:spPr bwMode="auto">
          <a:xfrm>
            <a:off x="3709988" y="1604963"/>
            <a:ext cx="47117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ct val="150000"/>
              </a:lnSpc>
              <a:spcBef>
                <a:spcPct val="0"/>
              </a:spcBef>
              <a:buClr>
                <a:srgbClr val="0070C0"/>
              </a:buClr>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创造卓越价值</a:t>
            </a:r>
            <a:endParaRPr lang="zh-CN" altLang="en-US" sz="1200">
              <a:solidFill>
                <a:srgbClr val="404040"/>
              </a:solidFill>
              <a:latin typeface="微软雅黑" panose="020B0503020204020204" pitchFamily="34" charset="-122"/>
              <a:ea typeface="微软雅黑" panose="020B0503020204020204" pitchFamily="34" charset="-122"/>
            </a:endParaRPr>
          </a:p>
        </p:txBody>
      </p:sp>
      <p:sp>
        <p:nvSpPr>
          <p:cNvPr id="4" name="矩形 3"/>
          <p:cNvSpPr/>
          <p:nvPr/>
        </p:nvSpPr>
        <p:spPr>
          <a:xfrm>
            <a:off x="3725863" y="1203325"/>
            <a:ext cx="2671762" cy="369888"/>
          </a:xfrm>
          <a:prstGeom prst="rect">
            <a:avLst/>
          </a:prstGeom>
          <a:noFill/>
        </p:spPr>
        <p:txBody>
          <a:bodyPr>
            <a:spAutoFit/>
          </a:bodyPr>
          <a:lstStyle/>
          <a:p>
            <a:pPr defTabSz="914400" eaLnBrk="1" fontAlgn="auto" hangingPunct="1">
              <a:spcBef>
                <a:spcPts val="0"/>
              </a:spcBef>
              <a:spcAft>
                <a:spcPts val="0"/>
              </a:spcAft>
              <a:defRPr/>
            </a:pPr>
            <a:r>
              <a:rPr lang="zh-CN" altLang="en-US" sz="1800" b="1" spc="120" dirty="0">
                <a:solidFill>
                  <a:srgbClr val="0070C0"/>
                </a:solidFill>
                <a:latin typeface="微软雅黑" panose="020B0503020204020204" pitchFamily="34" charset="-122"/>
                <a:ea typeface="微软雅黑" panose="020B0503020204020204" pitchFamily="34" charset="-122"/>
              </a:rPr>
              <a:t>较好的经营口碑</a:t>
            </a:r>
            <a:endParaRPr lang="zh-CN" altLang="en-US" sz="1800" b="1" spc="120" dirty="0">
              <a:solidFill>
                <a:srgbClr val="0070C0"/>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819525" y="1597025"/>
            <a:ext cx="4384675"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pic>
        <p:nvPicPr>
          <p:cNvPr id="6" name="Picture 4" descr="奖状大图 点击还原"/>
          <p:cNvPicPr>
            <a:picLocks noChangeAspect="1" noChangeArrowheads="1"/>
          </p:cNvPicPr>
          <p:nvPr/>
        </p:nvPicPr>
        <p:blipFill>
          <a:blip r:embed="rId2"/>
          <a:srcRect/>
          <a:stretch>
            <a:fillRect/>
          </a:stretch>
        </p:blipFill>
        <p:spPr bwMode="auto">
          <a:xfrm>
            <a:off x="3821113" y="2768600"/>
            <a:ext cx="1447800" cy="1016000"/>
          </a:xfrm>
          <a:prstGeom prst="rect">
            <a:avLst/>
          </a:prstGeom>
          <a:noFill/>
          <a:effectLst>
            <a:outerShdw blurRad="50800" dist="25400" dir="2700000" algn="tl" rotWithShape="0">
              <a:prstClr val="black">
                <a:alpha val="31000"/>
              </a:prstClr>
            </a:outerShdw>
          </a:effectLst>
          <a:extLst>
            <a:ext uri="{909E8E84-426E-40DD-AFC4-6F175D3DCCD1}">
              <a14:hiddenFill xmlns:a14="http://schemas.microsoft.com/office/drawing/2010/main">
                <a:solidFill>
                  <a:srgbClr val="FFFFFF"/>
                </a:solidFill>
              </a14:hiddenFill>
            </a:ext>
          </a:extLst>
        </p:spPr>
      </p:pic>
      <p:pic>
        <p:nvPicPr>
          <p:cNvPr id="7" name="Picture 4" descr="奖状大图 点击还原"/>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7986" y="2767895"/>
            <a:ext cx="1448243" cy="1016882"/>
          </a:xfrm>
          <a:prstGeom prst="rect">
            <a:avLst/>
          </a:prstGeom>
          <a:noFill/>
          <a:effectLst>
            <a:outerShdw blurRad="50800" dist="254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pic>
      <p:pic>
        <p:nvPicPr>
          <p:cNvPr id="8" name="Picture 4" descr="奖状大图 点击还原"/>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26500" y="2767895"/>
            <a:ext cx="1448243" cy="1016882"/>
          </a:xfrm>
          <a:prstGeom prst="rect">
            <a:avLst/>
          </a:prstGeom>
          <a:noFill/>
          <a:effectLst>
            <a:outerShdw blurRad="50800" dist="25400" dir="2700000" algn="tl" rotWithShape="0">
              <a:prstClr val="black">
                <a:alpha val="22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400"/>
                                        <p:tgtEl>
                                          <p:spTgt spid="5"/>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53" presetClass="entr" presetSubtype="16" fill="hold" grpId="0"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 fill="hold"/>
                                        <p:tgtEl>
                                          <p:spTgt spid="4"/>
                                        </p:tgtEl>
                                        <p:attrNameLst>
                                          <p:attrName>ppt_w</p:attrName>
                                        </p:attrNameLst>
                                      </p:cBhvr>
                                      <p:tavLst>
                                        <p:tav tm="0">
                                          <p:val>
                                            <p:fltVal val="0"/>
                                          </p:val>
                                        </p:tav>
                                        <p:tav tm="100000">
                                          <p:val>
                                            <p:strVal val="#ppt_w"/>
                                          </p:val>
                                        </p:tav>
                                      </p:tavLst>
                                    </p:anim>
                                    <p:anim calcmode="lin" valueType="num">
                                      <p:cBhvr>
                                        <p:cTn id="16" dur="300" fill="hold"/>
                                        <p:tgtEl>
                                          <p:spTgt spid="4"/>
                                        </p:tgtEl>
                                        <p:attrNameLst>
                                          <p:attrName>ppt_h</p:attrName>
                                        </p:attrNameLst>
                                      </p:cBhvr>
                                      <p:tavLst>
                                        <p:tav tm="0">
                                          <p:val>
                                            <p:fltVal val="0"/>
                                          </p:val>
                                        </p:tav>
                                        <p:tav tm="100000">
                                          <p:val>
                                            <p:strVal val="#ppt_h"/>
                                          </p:val>
                                        </p:tav>
                                      </p:tavLst>
                                    </p:anim>
                                    <p:animEffect transition="in" filter="fade">
                                      <p:cBhvr>
                                        <p:cTn id="17" dur="300"/>
                                        <p:tgtEl>
                                          <p:spTgt spid="4"/>
                                        </p:tgtEl>
                                      </p:cBhvr>
                                    </p:animEffect>
                                  </p:childTnLst>
                                </p:cTn>
                              </p:par>
                              <p:par>
                                <p:cTn id="18" presetID="42" presetClass="entr" presetSubtype="0" fill="hold" grpId="0" nodeType="withEffect">
                                  <p:stCondLst>
                                    <p:cond delay="7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
                                        <p:tgtEl>
                                          <p:spTgt spid="3"/>
                                        </p:tgtEl>
                                      </p:cBhvr>
                                    </p:animEffect>
                                    <p:anim calcmode="lin" valueType="num">
                                      <p:cBhvr>
                                        <p:cTn id="21" dur="300" fill="hold"/>
                                        <p:tgtEl>
                                          <p:spTgt spid="3"/>
                                        </p:tgtEl>
                                        <p:attrNameLst>
                                          <p:attrName>ppt_x</p:attrName>
                                        </p:attrNameLst>
                                      </p:cBhvr>
                                      <p:tavLst>
                                        <p:tav tm="0">
                                          <p:val>
                                            <p:strVal val="#ppt_x"/>
                                          </p:val>
                                        </p:tav>
                                        <p:tav tm="100000">
                                          <p:val>
                                            <p:strVal val="#ppt_x"/>
                                          </p:val>
                                        </p:tav>
                                      </p:tavLst>
                                    </p:anim>
                                    <p:anim calcmode="lin" valueType="num">
                                      <p:cBhvr>
                                        <p:cTn id="22" dur="300" fill="hold"/>
                                        <p:tgtEl>
                                          <p:spTgt spid="3"/>
                                        </p:tgtEl>
                                        <p:attrNameLst>
                                          <p:attrName>ppt_y</p:attrName>
                                        </p:attrNameLst>
                                      </p:cBhvr>
                                      <p:tavLst>
                                        <p:tav tm="0">
                                          <p:val>
                                            <p:strVal val="#ppt_y+.1"/>
                                          </p:val>
                                        </p:tav>
                                        <p:tav tm="100000">
                                          <p:val>
                                            <p:strVal val="#ppt_y"/>
                                          </p:val>
                                        </p:tav>
                                      </p:tavLst>
                                    </p:anim>
                                  </p:childTnLst>
                                </p:cTn>
                              </p:par>
                              <p:par>
                                <p:cTn id="23" presetID="14" presetClass="entr" presetSubtype="5" fill="hold" nodeType="withEffect">
                                  <p:stCondLst>
                                    <p:cond delay="1000"/>
                                  </p:stCondLst>
                                  <p:childTnLst>
                                    <p:set>
                                      <p:cBhvr>
                                        <p:cTn id="24" dur="1" fill="hold">
                                          <p:stCondLst>
                                            <p:cond delay="0"/>
                                          </p:stCondLst>
                                        </p:cTn>
                                        <p:tgtEl>
                                          <p:spTgt spid="6"/>
                                        </p:tgtEl>
                                        <p:attrNameLst>
                                          <p:attrName>style.visibility</p:attrName>
                                        </p:attrNameLst>
                                      </p:cBhvr>
                                      <p:to>
                                        <p:strVal val="visible"/>
                                      </p:to>
                                    </p:set>
                                    <p:animEffect transition="in" filter="randombar(vertical)">
                                      <p:cBhvr>
                                        <p:cTn id="25" dur="500"/>
                                        <p:tgtEl>
                                          <p:spTgt spid="6"/>
                                        </p:tgtEl>
                                      </p:cBhvr>
                                    </p:animEffect>
                                  </p:childTnLst>
                                </p:cTn>
                              </p:par>
                              <p:par>
                                <p:cTn id="26" presetID="14" presetClass="entr" presetSubtype="5" fill="hold" nodeType="withEffect">
                                  <p:stCondLst>
                                    <p:cond delay="1400"/>
                                  </p:stCondLst>
                                  <p:childTnLst>
                                    <p:set>
                                      <p:cBhvr>
                                        <p:cTn id="27" dur="1" fill="hold">
                                          <p:stCondLst>
                                            <p:cond delay="0"/>
                                          </p:stCondLst>
                                        </p:cTn>
                                        <p:tgtEl>
                                          <p:spTgt spid="7"/>
                                        </p:tgtEl>
                                        <p:attrNameLst>
                                          <p:attrName>style.visibility</p:attrName>
                                        </p:attrNameLst>
                                      </p:cBhvr>
                                      <p:to>
                                        <p:strVal val="visible"/>
                                      </p:to>
                                    </p:set>
                                    <p:animEffect transition="in" filter="randombar(vertical)">
                                      <p:cBhvr>
                                        <p:cTn id="28" dur="500"/>
                                        <p:tgtEl>
                                          <p:spTgt spid="7"/>
                                        </p:tgtEl>
                                      </p:cBhvr>
                                    </p:animEffect>
                                  </p:childTnLst>
                                </p:cTn>
                              </p:par>
                              <p:par>
                                <p:cTn id="29" presetID="14" presetClass="entr" presetSubtype="5" fill="hold" nodeType="withEffect">
                                  <p:stCondLst>
                                    <p:cond delay="1800"/>
                                  </p:stCondLst>
                                  <p:childTnLst>
                                    <p:set>
                                      <p:cBhvr>
                                        <p:cTn id="30" dur="1" fill="hold">
                                          <p:stCondLst>
                                            <p:cond delay="0"/>
                                          </p:stCondLst>
                                        </p:cTn>
                                        <p:tgtEl>
                                          <p:spTgt spid="8"/>
                                        </p:tgtEl>
                                        <p:attrNameLst>
                                          <p:attrName>style.visibility</p:attrName>
                                        </p:attrNameLst>
                                      </p:cBhvr>
                                      <p:to>
                                        <p:strVal val="visible"/>
                                      </p:to>
                                    </p:set>
                                    <p:animEffect transition="in" filter="randombar(vertical)">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02"/>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109" name="组合 108"/>
          <p:cNvGrpSpPr/>
          <p:nvPr/>
        </p:nvGrpSpPr>
        <p:grpSpPr bwMode="auto">
          <a:xfrm>
            <a:off x="6513513" y="1216025"/>
            <a:ext cx="1028700" cy="568325"/>
            <a:chOff x="467544" y="801103"/>
            <a:chExt cx="936104" cy="516958"/>
          </a:xfrm>
        </p:grpSpPr>
        <p:sp>
          <p:nvSpPr>
            <p:cNvPr id="110" name="圆角矩形 109"/>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55" name="圆角矩形 110"/>
            <p:cNvSpPr>
              <a:spLocks noChangeArrowheads="1"/>
            </p:cNvSpPr>
            <p:nvPr/>
          </p:nvSpPr>
          <p:spPr bwMode="auto">
            <a:xfrm>
              <a:off x="50598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pic>
          <p:nvPicPr>
            <p:cNvPr id="112" name="Picture 3" descr="C:\Users\admin\Desktop\dazhon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113" name="组合 112"/>
          <p:cNvGrpSpPr/>
          <p:nvPr/>
        </p:nvGrpSpPr>
        <p:grpSpPr bwMode="auto">
          <a:xfrm>
            <a:off x="2830513" y="2130425"/>
            <a:ext cx="1028700" cy="568325"/>
            <a:chOff x="4149301" y="801103"/>
            <a:chExt cx="936104" cy="516958"/>
          </a:xfrm>
        </p:grpSpPr>
        <p:sp>
          <p:nvSpPr>
            <p:cNvPr id="114" name="圆角矩形 113"/>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50" name="圆角矩形 114"/>
            <p:cNvSpPr>
              <a:spLocks noChangeArrowheads="1"/>
            </p:cNvSpPr>
            <p:nvPr/>
          </p:nvSpPr>
          <p:spPr bwMode="auto">
            <a:xfrm>
              <a:off x="4187740"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nvGrpSpPr>
            <p:cNvPr id="33051" name="组合 115"/>
            <p:cNvGrpSpPr/>
            <p:nvPr/>
          </p:nvGrpSpPr>
          <p:grpSpPr bwMode="auto">
            <a:xfrm>
              <a:off x="4311412" y="881117"/>
              <a:ext cx="611882" cy="356931"/>
              <a:chOff x="4248150" y="1753705"/>
              <a:chExt cx="342900" cy="200025"/>
            </a:xfrm>
          </p:grpSpPr>
          <p:sp>
            <p:nvSpPr>
              <p:cNvPr id="33052" name="Freeform 12"/>
              <p:cNvSpPr>
                <a:spLocks noEditPoints="1"/>
              </p:cNvSpPr>
              <p:nvPr/>
            </p:nvSpPr>
            <p:spPr bwMode="auto">
              <a:xfrm>
                <a:off x="4248150" y="1753705"/>
                <a:ext cx="342900" cy="200025"/>
              </a:xfrm>
              <a:custGeom>
                <a:avLst/>
                <a:gdLst>
                  <a:gd name="T0" fmla="*/ 2147483646 w 36"/>
                  <a:gd name="T1" fmla="*/ 0 h 21"/>
                  <a:gd name="T2" fmla="*/ 0 w 36"/>
                  <a:gd name="T3" fmla="*/ 2147483646 h 21"/>
                  <a:gd name="T4" fmla="*/ 2147483646 w 36"/>
                  <a:gd name="T5" fmla="*/ 2147483646 h 21"/>
                  <a:gd name="T6" fmla="*/ 2147483646 w 36"/>
                  <a:gd name="T7" fmla="*/ 2147483646 h 21"/>
                  <a:gd name="T8" fmla="*/ 2147483646 w 36"/>
                  <a:gd name="T9" fmla="*/ 0 h 21"/>
                  <a:gd name="T10" fmla="*/ 2147483646 w 36"/>
                  <a:gd name="T11" fmla="*/ 2147483646 h 21"/>
                  <a:gd name="T12" fmla="*/ 2147483646 w 36"/>
                  <a:gd name="T13" fmla="*/ 2147483646 h 21"/>
                  <a:gd name="T14" fmla="*/ 2147483646 w 36"/>
                  <a:gd name="T15" fmla="*/ 2147483646 h 21"/>
                  <a:gd name="T16" fmla="*/ 2147483646 w 36"/>
                  <a:gd name="T17" fmla="*/ 2147483646 h 21"/>
                  <a:gd name="T18" fmla="*/ 2147483646 w 36"/>
                  <a:gd name="T19" fmla="*/ 2147483646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053" name="Freeform 13"/>
              <p:cNvSpPr>
                <a:spLocks noEditPoints="1"/>
              </p:cNvSpPr>
              <p:nvPr/>
            </p:nvSpPr>
            <p:spPr bwMode="auto">
              <a:xfrm>
                <a:off x="4267201" y="1772755"/>
                <a:ext cx="304800" cy="161925"/>
              </a:xfrm>
              <a:custGeom>
                <a:avLst/>
                <a:gdLst>
                  <a:gd name="T0" fmla="*/ 2147483646 w 32"/>
                  <a:gd name="T1" fmla="*/ 0 h 17"/>
                  <a:gd name="T2" fmla="*/ 0 w 32"/>
                  <a:gd name="T3" fmla="*/ 2147483646 h 17"/>
                  <a:gd name="T4" fmla="*/ 2147483646 w 32"/>
                  <a:gd name="T5" fmla="*/ 2147483646 h 17"/>
                  <a:gd name="T6" fmla="*/ 2147483646 w 32"/>
                  <a:gd name="T7" fmla="*/ 2147483646 h 17"/>
                  <a:gd name="T8" fmla="*/ 2147483646 w 32"/>
                  <a:gd name="T9" fmla="*/ 0 h 17"/>
                  <a:gd name="T10" fmla="*/ 2147483646 w 32"/>
                  <a:gd name="T11" fmla="*/ 2147483646 h 17"/>
                  <a:gd name="T12" fmla="*/ 2147483646 w 32"/>
                  <a:gd name="T13" fmla="*/ 2147483646 h 17"/>
                  <a:gd name="T14" fmla="*/ 2147483646 w 32"/>
                  <a:gd name="T15" fmla="*/ 2147483646 h 17"/>
                  <a:gd name="T16" fmla="*/ 2147483646 w 32"/>
                  <a:gd name="T17" fmla="*/ 2147483646 h 17"/>
                  <a:gd name="T18" fmla="*/ 2147483646 w 32"/>
                  <a:gd name="T19" fmla="*/ 2147483646 h 17"/>
                  <a:gd name="T20" fmla="*/ 2147483646 w 32"/>
                  <a:gd name="T21" fmla="*/ 2147483646 h 17"/>
                  <a:gd name="T22" fmla="*/ 2147483646 w 32"/>
                  <a:gd name="T23" fmla="*/ 2147483646 h 17"/>
                  <a:gd name="T24" fmla="*/ 2147483646 w 32"/>
                  <a:gd name="T25" fmla="*/ 2147483646 h 17"/>
                  <a:gd name="T26" fmla="*/ 2147483646 w 32"/>
                  <a:gd name="T27" fmla="*/ 2147483646 h 17"/>
                  <a:gd name="T28" fmla="*/ 2147483646 w 32"/>
                  <a:gd name="T29" fmla="*/ 2147483646 h 17"/>
                  <a:gd name="T30" fmla="*/ 2147483646 w 32"/>
                  <a:gd name="T31" fmla="*/ 2147483646 h 17"/>
                  <a:gd name="T32" fmla="*/ 2147483646 w 32"/>
                  <a:gd name="T33" fmla="*/ 2147483646 h 17"/>
                  <a:gd name="T34" fmla="*/ 2147483646 w 32"/>
                  <a:gd name="T35" fmla="*/ 2147483646 h 17"/>
                  <a:gd name="T36" fmla="*/ 2147483646 w 32"/>
                  <a:gd name="T37" fmla="*/ 2147483646 h 17"/>
                  <a:gd name="T38" fmla="*/ 2147483646 w 32"/>
                  <a:gd name="T39" fmla="*/ 2147483646 h 17"/>
                  <a:gd name="T40" fmla="*/ 2147483646 w 32"/>
                  <a:gd name="T41" fmla="*/ 2147483646 h 17"/>
                  <a:gd name="T42" fmla="*/ 2147483646 w 32"/>
                  <a:gd name="T43" fmla="*/ 2147483646 h 17"/>
                  <a:gd name="T44" fmla="*/ 2147483646 w 32"/>
                  <a:gd name="T45" fmla="*/ 2147483646 h 17"/>
                  <a:gd name="T46" fmla="*/ 2147483646 w 32"/>
                  <a:gd name="T47" fmla="*/ 2147483646 h 17"/>
                  <a:gd name="T48" fmla="*/ 2147483646 w 32"/>
                  <a:gd name="T49" fmla="*/ 2147483646 h 17"/>
                  <a:gd name="T50" fmla="*/ 2147483646 w 32"/>
                  <a:gd name="T51" fmla="*/ 2147483646 h 17"/>
                  <a:gd name="T52" fmla="*/ 2147483646 w 32"/>
                  <a:gd name="T53" fmla="*/ 2147483646 h 17"/>
                  <a:gd name="T54" fmla="*/ 2147483646 w 32"/>
                  <a:gd name="T55" fmla="*/ 2147483646 h 17"/>
                  <a:gd name="T56" fmla="*/ 2147483646 w 32"/>
                  <a:gd name="T57" fmla="*/ 2147483646 h 17"/>
                  <a:gd name="T58" fmla="*/ 2147483646 w 32"/>
                  <a:gd name="T59" fmla="*/ 2147483646 h 17"/>
                  <a:gd name="T60" fmla="*/ 2147483646 w 32"/>
                  <a:gd name="T61" fmla="*/ 2147483646 h 17"/>
                  <a:gd name="T62" fmla="*/ 2147483646 w 32"/>
                  <a:gd name="T63" fmla="*/ 2147483646 h 17"/>
                  <a:gd name="T64" fmla="*/ 2147483646 w 32"/>
                  <a:gd name="T65" fmla="*/ 2147483646 h 17"/>
                  <a:gd name="T66" fmla="*/ 2147483646 w 32"/>
                  <a:gd name="T67" fmla="*/ 2147483646 h 17"/>
                  <a:gd name="T68" fmla="*/ 2147483646 w 32"/>
                  <a:gd name="T69" fmla="*/ 2147483646 h 17"/>
                  <a:gd name="T70" fmla="*/ 2147483646 w 32"/>
                  <a:gd name="T71" fmla="*/ 2147483646 h 17"/>
                  <a:gd name="T72" fmla="*/ 2147483646 w 32"/>
                  <a:gd name="T73" fmla="*/ 2147483646 h 17"/>
                  <a:gd name="T74" fmla="*/ 2147483646 w 32"/>
                  <a:gd name="T75" fmla="*/ 2147483646 h 17"/>
                  <a:gd name="T76" fmla="*/ 2147483646 w 32"/>
                  <a:gd name="T77" fmla="*/ 2147483646 h 17"/>
                  <a:gd name="T78" fmla="*/ 2147483646 w 32"/>
                  <a:gd name="T79" fmla="*/ 2147483646 h 17"/>
                  <a:gd name="T80" fmla="*/ 2147483646 w 32"/>
                  <a:gd name="T81" fmla="*/ 2147483646 h 17"/>
                  <a:gd name="T82" fmla="*/ 2147483646 w 32"/>
                  <a:gd name="T83" fmla="*/ 2147483646 h 17"/>
                  <a:gd name="T84" fmla="*/ 2147483646 w 32"/>
                  <a:gd name="T85" fmla="*/ 2147483646 h 17"/>
                  <a:gd name="T86" fmla="*/ 2147483646 w 32"/>
                  <a:gd name="T87" fmla="*/ 2147483646 h 17"/>
                  <a:gd name="T88" fmla="*/ 2147483646 w 32"/>
                  <a:gd name="T89" fmla="*/ 2147483646 h 17"/>
                  <a:gd name="T90" fmla="*/ 2147483646 w 32"/>
                  <a:gd name="T91" fmla="*/ 2147483646 h 17"/>
                  <a:gd name="T92" fmla="*/ 2147483646 w 32"/>
                  <a:gd name="T93" fmla="*/ 2147483646 h 17"/>
                  <a:gd name="T94" fmla="*/ 2147483646 w 32"/>
                  <a:gd name="T95" fmla="*/ 2147483646 h 17"/>
                  <a:gd name="T96" fmla="*/ 2147483646 w 32"/>
                  <a:gd name="T97" fmla="*/ 2147483646 h 17"/>
                  <a:gd name="T98" fmla="*/ 2147483646 w 32"/>
                  <a:gd name="T99" fmla="*/ 2147483646 h 17"/>
                  <a:gd name="T100" fmla="*/ 2147483646 w 32"/>
                  <a:gd name="T101" fmla="*/ 2147483646 h 17"/>
                  <a:gd name="T102" fmla="*/ 2147483646 w 32"/>
                  <a:gd name="T103" fmla="*/ 2147483646 h 17"/>
                  <a:gd name="T104" fmla="*/ 2147483646 w 32"/>
                  <a:gd name="T105" fmla="*/ 2147483646 h 17"/>
                  <a:gd name="T106" fmla="*/ 2147483646 w 32"/>
                  <a:gd name="T107" fmla="*/ 2147483646 h 17"/>
                  <a:gd name="T108" fmla="*/ 2147483646 w 32"/>
                  <a:gd name="T109" fmla="*/ 2147483646 h 17"/>
                  <a:gd name="T110" fmla="*/ 2147483646 w 32"/>
                  <a:gd name="T111" fmla="*/ 2147483646 h 17"/>
                  <a:gd name="T112" fmla="*/ 2147483646 w 32"/>
                  <a:gd name="T113" fmla="*/ 2147483646 h 17"/>
                  <a:gd name="T114" fmla="*/ 2147483646 w 32"/>
                  <a:gd name="T115" fmla="*/ 2147483646 h 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119" name="组合 118"/>
          <p:cNvGrpSpPr/>
          <p:nvPr/>
        </p:nvGrpSpPr>
        <p:grpSpPr bwMode="auto">
          <a:xfrm>
            <a:off x="4057650" y="2147888"/>
            <a:ext cx="1028700" cy="568325"/>
            <a:chOff x="7612818" y="801103"/>
            <a:chExt cx="936104" cy="516958"/>
          </a:xfrm>
        </p:grpSpPr>
        <p:sp>
          <p:nvSpPr>
            <p:cNvPr id="120" name="圆角矩形 119"/>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47" name="圆角矩形 120"/>
            <p:cNvSpPr>
              <a:spLocks noChangeArrowheads="1"/>
            </p:cNvSpPr>
            <p:nvPr/>
          </p:nvSpPr>
          <p:spPr bwMode="auto">
            <a:xfrm>
              <a:off x="7651257"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pic>
          <p:nvPicPr>
            <p:cNvPr id="122" name="Picture 19" descr="C:\Users\admin\Desktop\SAIC-Motor-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135" name="组合 134"/>
          <p:cNvGrpSpPr/>
          <p:nvPr/>
        </p:nvGrpSpPr>
        <p:grpSpPr bwMode="auto">
          <a:xfrm>
            <a:off x="1601788" y="1216025"/>
            <a:ext cx="1028700" cy="568325"/>
            <a:chOff x="1442717" y="1215533"/>
            <a:chExt cx="1028963" cy="568239"/>
          </a:xfrm>
        </p:grpSpPr>
        <p:grpSp>
          <p:nvGrpSpPr>
            <p:cNvPr id="33042" name="组合 135"/>
            <p:cNvGrpSpPr/>
            <p:nvPr/>
          </p:nvGrpSpPr>
          <p:grpSpPr bwMode="auto">
            <a:xfrm>
              <a:off x="1442717" y="1215533"/>
              <a:ext cx="1028963" cy="568239"/>
              <a:chOff x="1664606" y="801103"/>
              <a:chExt cx="936104" cy="516958"/>
            </a:xfrm>
          </p:grpSpPr>
          <p:sp>
            <p:nvSpPr>
              <p:cNvPr id="138" name="圆角矩形 137"/>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45" name="圆角矩形 138"/>
              <p:cNvSpPr>
                <a:spLocks noChangeArrowheads="1"/>
              </p:cNvSpPr>
              <p:nvPr/>
            </p:nvSpPr>
            <p:spPr bwMode="auto">
              <a:xfrm>
                <a:off x="170304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3043" name="Picture 2" descr="C:\Documents and Settings\nana\桌面\cases_vi_logo_12.jpg"/>
            <p:cNvPicPr>
              <a:picLocks noChangeAspect="1" noChangeArrowheads="1"/>
            </p:cNvPicPr>
            <p:nvPr/>
          </p:nvPicPr>
          <p:blipFill>
            <a:blip r:embed="rId3">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0" name="组合 139"/>
          <p:cNvGrpSpPr/>
          <p:nvPr/>
        </p:nvGrpSpPr>
        <p:grpSpPr bwMode="auto">
          <a:xfrm>
            <a:off x="2830513" y="1216025"/>
            <a:ext cx="1028700" cy="568325"/>
            <a:chOff x="2750118" y="1215533"/>
            <a:chExt cx="1028963" cy="568239"/>
          </a:xfrm>
        </p:grpSpPr>
        <p:grpSp>
          <p:nvGrpSpPr>
            <p:cNvPr id="33032" name="组合 140"/>
            <p:cNvGrpSpPr/>
            <p:nvPr/>
          </p:nvGrpSpPr>
          <p:grpSpPr bwMode="auto">
            <a:xfrm>
              <a:off x="2750118" y="1215533"/>
              <a:ext cx="1028963" cy="568239"/>
              <a:chOff x="6455224" y="1614418"/>
              <a:chExt cx="936104" cy="516958"/>
            </a:xfrm>
          </p:grpSpPr>
          <p:sp>
            <p:nvSpPr>
              <p:cNvPr id="149" name="圆角矩形 148"/>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41" name="圆角矩形 149"/>
              <p:cNvSpPr>
                <a:spLocks noChangeArrowheads="1"/>
              </p:cNvSpPr>
              <p:nvPr/>
            </p:nvSpPr>
            <p:spPr bwMode="auto">
              <a:xfrm>
                <a:off x="649366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grpSp>
          <p:nvGrpSpPr>
            <p:cNvPr id="33033" name="组合 141"/>
            <p:cNvGrpSpPr/>
            <p:nvPr/>
          </p:nvGrpSpPr>
          <p:grpSpPr bwMode="auto">
            <a:xfrm>
              <a:off x="3034969" y="1268949"/>
              <a:ext cx="459261" cy="461407"/>
              <a:chOff x="2901950" y="1116013"/>
              <a:chExt cx="3397250" cy="3413125"/>
            </a:xfrm>
          </p:grpSpPr>
          <p:pic>
            <p:nvPicPr>
              <p:cNvPr id="33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035" name="图片 143" descr="yua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36" name="Freeform 20"/>
              <p:cNvSpPr/>
              <p:nvPr/>
            </p:nvSpPr>
            <p:spPr bwMode="auto">
              <a:xfrm>
                <a:off x="3757613" y="1574800"/>
                <a:ext cx="812800" cy="2397125"/>
              </a:xfrm>
              <a:custGeom>
                <a:avLst/>
                <a:gdLst>
                  <a:gd name="T0" fmla="*/ 2147483646 w 181"/>
                  <a:gd name="T1" fmla="*/ 0 h 534"/>
                  <a:gd name="T2" fmla="*/ 2147483646 w 181"/>
                  <a:gd name="T3" fmla="*/ 2147483646 h 534"/>
                  <a:gd name="T4" fmla="*/ 2147483646 w 181"/>
                  <a:gd name="T5" fmla="*/ 2147483646 h 534"/>
                  <a:gd name="T6" fmla="*/ 2147483646 w 181"/>
                  <a:gd name="T7" fmla="*/ 2147483646 h 534"/>
                  <a:gd name="T8" fmla="*/ 2147483646 w 181"/>
                  <a:gd name="T9" fmla="*/ 2147483646 h 534"/>
                  <a:gd name="T10" fmla="*/ 2147483646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037" name="Freeform 21"/>
              <p:cNvSpPr/>
              <p:nvPr/>
            </p:nvSpPr>
            <p:spPr bwMode="auto">
              <a:xfrm>
                <a:off x="3981450" y="1752600"/>
                <a:ext cx="908050" cy="2349500"/>
              </a:xfrm>
              <a:custGeom>
                <a:avLst/>
                <a:gdLst>
                  <a:gd name="T0" fmla="*/ 2147483646 w 202"/>
                  <a:gd name="T1" fmla="*/ 0 h 523"/>
                  <a:gd name="T2" fmla="*/ 2147483646 w 202"/>
                  <a:gd name="T3" fmla="*/ 2147483646 h 523"/>
                  <a:gd name="T4" fmla="*/ 2147483646 w 202"/>
                  <a:gd name="T5" fmla="*/ 2147483646 h 523"/>
                  <a:gd name="T6" fmla="*/ 2147483646 w 202"/>
                  <a:gd name="T7" fmla="*/ 2147483646 h 523"/>
                  <a:gd name="T8" fmla="*/ 2147483646 w 202"/>
                  <a:gd name="T9" fmla="*/ 2147483646 h 523"/>
                  <a:gd name="T10" fmla="*/ 2147483646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038" name="Freeform 22"/>
              <p:cNvSpPr/>
              <p:nvPr/>
            </p:nvSpPr>
            <p:spPr bwMode="auto">
              <a:xfrm>
                <a:off x="3435350" y="2586038"/>
                <a:ext cx="2408238" cy="1293812"/>
              </a:xfrm>
              <a:custGeom>
                <a:avLst/>
                <a:gdLst>
                  <a:gd name="T0" fmla="*/ 2147483646 w 536"/>
                  <a:gd name="T1" fmla="*/ 0 h 288"/>
                  <a:gd name="T2" fmla="*/ 0 w 536"/>
                  <a:gd name="T3" fmla="*/ 2147483646 h 288"/>
                  <a:gd name="T4" fmla="*/ 2147483646 w 536"/>
                  <a:gd name="T5" fmla="*/ 2147483646 h 288"/>
                  <a:gd name="T6" fmla="*/ 2147483646 w 536"/>
                  <a:gd name="T7" fmla="*/ 2147483646 h 288"/>
                  <a:gd name="T8" fmla="*/ 2147483646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039" name="Freeform 23"/>
              <p:cNvSpPr/>
              <p:nvPr/>
            </p:nvSpPr>
            <p:spPr bwMode="auto">
              <a:xfrm>
                <a:off x="3309938" y="3028950"/>
                <a:ext cx="2349500" cy="1217613"/>
              </a:xfrm>
              <a:custGeom>
                <a:avLst/>
                <a:gdLst>
                  <a:gd name="T0" fmla="*/ 0 w 523"/>
                  <a:gd name="T1" fmla="*/ 0 h 271"/>
                  <a:gd name="T2" fmla="*/ 2147483646 w 523"/>
                  <a:gd name="T3" fmla="*/ 2147483646 h 271"/>
                  <a:gd name="T4" fmla="*/ 2147483646 w 523"/>
                  <a:gd name="T5" fmla="*/ 2147483646 h 271"/>
                  <a:gd name="T6" fmla="*/ 2147483646 w 523"/>
                  <a:gd name="T7" fmla="*/ 2147483646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151" name="组合 150"/>
          <p:cNvGrpSpPr/>
          <p:nvPr/>
        </p:nvGrpSpPr>
        <p:grpSpPr bwMode="auto">
          <a:xfrm>
            <a:off x="4057650" y="1216025"/>
            <a:ext cx="1028700" cy="568325"/>
            <a:chOff x="4057520" y="1215533"/>
            <a:chExt cx="1028963" cy="568239"/>
          </a:xfrm>
        </p:grpSpPr>
        <p:grpSp>
          <p:nvGrpSpPr>
            <p:cNvPr id="33028" name="组合 151"/>
            <p:cNvGrpSpPr/>
            <p:nvPr/>
          </p:nvGrpSpPr>
          <p:grpSpPr bwMode="auto">
            <a:xfrm>
              <a:off x="4057520" y="1215533"/>
              <a:ext cx="1028963" cy="568239"/>
              <a:chOff x="467544" y="1614418"/>
              <a:chExt cx="936104" cy="516958"/>
            </a:xfrm>
          </p:grpSpPr>
          <p:sp>
            <p:nvSpPr>
              <p:cNvPr id="154" name="圆角矩形 153"/>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31" name="圆角矩形 154"/>
              <p:cNvSpPr>
                <a:spLocks noChangeArrowheads="1"/>
              </p:cNvSpPr>
              <p:nvPr/>
            </p:nvSpPr>
            <p:spPr bwMode="auto">
              <a:xfrm>
                <a:off x="50598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3029" name="图片 152" descr="标志.png"/>
            <p:cNvPicPr>
              <a:picLocks noChangeAspect="1"/>
            </p:cNvPicPr>
            <p:nvPr/>
          </p:nvPicPr>
          <p:blipFill>
            <a:blip r:embed="rId6">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 name="组合 155"/>
          <p:cNvGrpSpPr/>
          <p:nvPr/>
        </p:nvGrpSpPr>
        <p:grpSpPr bwMode="auto">
          <a:xfrm>
            <a:off x="5284788" y="1216025"/>
            <a:ext cx="1028700" cy="568325"/>
            <a:chOff x="5364921" y="1215533"/>
            <a:chExt cx="1028963" cy="568239"/>
          </a:xfrm>
        </p:grpSpPr>
        <p:grpSp>
          <p:nvGrpSpPr>
            <p:cNvPr id="33024" name="组合 156"/>
            <p:cNvGrpSpPr/>
            <p:nvPr/>
          </p:nvGrpSpPr>
          <p:grpSpPr bwMode="auto">
            <a:xfrm>
              <a:off x="5364921" y="1215533"/>
              <a:ext cx="1028963" cy="568239"/>
              <a:chOff x="8906455" y="2406506"/>
              <a:chExt cx="936104" cy="516958"/>
            </a:xfrm>
          </p:grpSpPr>
          <p:sp>
            <p:nvSpPr>
              <p:cNvPr id="159" name="圆角矩形 158"/>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27" name="圆角矩形 159"/>
              <p:cNvSpPr>
                <a:spLocks noChangeArrowheads="1"/>
              </p:cNvSpPr>
              <p:nvPr/>
            </p:nvSpPr>
            <p:spPr bwMode="auto">
              <a:xfrm>
                <a:off x="8944894"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302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1" name="组合 160"/>
          <p:cNvGrpSpPr/>
          <p:nvPr/>
        </p:nvGrpSpPr>
        <p:grpSpPr bwMode="auto">
          <a:xfrm>
            <a:off x="374650" y="2114550"/>
            <a:ext cx="1028700" cy="568325"/>
            <a:chOff x="135315" y="2115148"/>
            <a:chExt cx="1028963" cy="568239"/>
          </a:xfrm>
        </p:grpSpPr>
        <p:grpSp>
          <p:nvGrpSpPr>
            <p:cNvPr id="33020" name="组合 161"/>
            <p:cNvGrpSpPr/>
            <p:nvPr/>
          </p:nvGrpSpPr>
          <p:grpSpPr bwMode="auto">
            <a:xfrm>
              <a:off x="135315" y="2115148"/>
              <a:ext cx="1028963" cy="568239"/>
              <a:chOff x="5373394" y="801103"/>
              <a:chExt cx="936104" cy="516958"/>
            </a:xfrm>
          </p:grpSpPr>
          <p:sp>
            <p:nvSpPr>
              <p:cNvPr id="164" name="圆角矩形 163"/>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23" name="圆角矩形 164"/>
              <p:cNvSpPr>
                <a:spLocks noChangeArrowheads="1"/>
              </p:cNvSpPr>
              <p:nvPr/>
            </p:nvSpPr>
            <p:spPr bwMode="auto">
              <a:xfrm>
                <a:off x="541183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3021" name="Picture 2"/>
            <p:cNvPicPr>
              <a:picLocks noChangeAspect="1" noChangeArrowheads="1"/>
            </p:cNvPicPr>
            <p:nvPr/>
          </p:nvPicPr>
          <p:blipFill>
            <a:blip r:embed="rId8">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6" name="组合 165"/>
          <p:cNvGrpSpPr/>
          <p:nvPr/>
        </p:nvGrpSpPr>
        <p:grpSpPr bwMode="auto">
          <a:xfrm>
            <a:off x="1601788" y="2114550"/>
            <a:ext cx="1028700" cy="568325"/>
            <a:chOff x="1442717" y="2115148"/>
            <a:chExt cx="1028963" cy="568239"/>
          </a:xfrm>
        </p:grpSpPr>
        <p:grpSp>
          <p:nvGrpSpPr>
            <p:cNvPr id="33016" name="组合 166"/>
            <p:cNvGrpSpPr/>
            <p:nvPr/>
          </p:nvGrpSpPr>
          <p:grpSpPr bwMode="auto">
            <a:xfrm>
              <a:off x="1442717" y="2115148"/>
              <a:ext cx="1028963" cy="568239"/>
              <a:chOff x="1664606" y="1614418"/>
              <a:chExt cx="936104" cy="516958"/>
            </a:xfrm>
          </p:grpSpPr>
          <p:sp>
            <p:nvSpPr>
              <p:cNvPr id="169" name="圆角矩形 168"/>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19" name="圆角矩形 169"/>
              <p:cNvSpPr>
                <a:spLocks noChangeArrowheads="1"/>
              </p:cNvSpPr>
              <p:nvPr/>
            </p:nvSpPr>
            <p:spPr bwMode="auto">
              <a:xfrm>
                <a:off x="170304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3017" name="Picture 5" descr="中国邮政标志"/>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1" name="组合 170"/>
          <p:cNvGrpSpPr/>
          <p:nvPr/>
        </p:nvGrpSpPr>
        <p:grpSpPr bwMode="auto">
          <a:xfrm>
            <a:off x="5284788" y="2147888"/>
            <a:ext cx="1028700" cy="568325"/>
            <a:chOff x="5364921" y="2148001"/>
            <a:chExt cx="1028963" cy="568239"/>
          </a:xfrm>
        </p:grpSpPr>
        <p:grpSp>
          <p:nvGrpSpPr>
            <p:cNvPr id="33007" name="组合 171"/>
            <p:cNvGrpSpPr/>
            <p:nvPr/>
          </p:nvGrpSpPr>
          <p:grpSpPr bwMode="auto">
            <a:xfrm>
              <a:off x="5364921" y="2148001"/>
              <a:ext cx="1028963" cy="568239"/>
              <a:chOff x="7612818" y="1614418"/>
              <a:chExt cx="936104" cy="516958"/>
            </a:xfrm>
          </p:grpSpPr>
          <p:sp>
            <p:nvSpPr>
              <p:cNvPr id="179" name="圆角矩形 178"/>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15" name="圆角矩形 179"/>
              <p:cNvSpPr>
                <a:spLocks noChangeArrowheads="1"/>
              </p:cNvSpPr>
              <p:nvPr/>
            </p:nvSpPr>
            <p:spPr bwMode="auto">
              <a:xfrm>
                <a:off x="7651257"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grpSp>
          <p:nvGrpSpPr>
            <p:cNvPr id="33008" name="组合 172"/>
            <p:cNvGrpSpPr/>
            <p:nvPr/>
          </p:nvGrpSpPr>
          <p:grpSpPr bwMode="auto">
            <a:xfrm>
              <a:off x="5562453" y="2195057"/>
              <a:ext cx="633898" cy="474127"/>
              <a:chOff x="2625403" y="476672"/>
              <a:chExt cx="6642853" cy="4968552"/>
            </a:xfrm>
          </p:grpSpPr>
          <p:grpSp>
            <p:nvGrpSpPr>
              <p:cNvPr id="33009" name="组合 173"/>
              <p:cNvGrpSpPr/>
              <p:nvPr/>
            </p:nvGrpSpPr>
            <p:grpSpPr bwMode="auto">
              <a:xfrm>
                <a:off x="4427984" y="476672"/>
                <a:ext cx="2892425" cy="2879725"/>
                <a:chOff x="5091038" y="2567186"/>
                <a:chExt cx="2892425" cy="2879725"/>
              </a:xfrm>
            </p:grpSpPr>
            <p:pic>
              <p:nvPicPr>
                <p:cNvPr id="33011" name="图片 175" descr="5-2.png"/>
                <p:cNvPicPr>
                  <a:picLocks noChangeAspect="1"/>
                </p:cNvPicPr>
                <p:nvPr/>
              </p:nvPicPr>
              <p:blipFill>
                <a:blip r:embed="rId10">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012" name="图片 176" descr="5-3.png"/>
                <p:cNvPicPr>
                  <a:picLocks noChangeAspect="1"/>
                </p:cNvPicPr>
                <p:nvPr/>
              </p:nvPicPr>
              <p:blipFill>
                <a:blip r:embed="rId11">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013" name="图片 177" descr="5-4.png"/>
                <p:cNvPicPr>
                  <a:picLocks noChangeAspect="1"/>
                </p:cNvPicPr>
                <p:nvPr/>
              </p:nvPicPr>
              <p:blipFill>
                <a:blip r:embed="rId12">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010" name="Picture 4" descr="C:\Documents and Settings\nana\桌面\...中的位图 东航标志.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1" name="组合 180"/>
          <p:cNvGrpSpPr/>
          <p:nvPr/>
        </p:nvGrpSpPr>
        <p:grpSpPr bwMode="auto">
          <a:xfrm>
            <a:off x="6513513" y="2114550"/>
            <a:ext cx="1028700" cy="568325"/>
            <a:chOff x="6672323" y="2115148"/>
            <a:chExt cx="1028963" cy="568239"/>
          </a:xfrm>
        </p:grpSpPr>
        <p:grpSp>
          <p:nvGrpSpPr>
            <p:cNvPr id="33003" name="组合 181"/>
            <p:cNvGrpSpPr/>
            <p:nvPr/>
          </p:nvGrpSpPr>
          <p:grpSpPr bwMode="auto">
            <a:xfrm>
              <a:off x="6672323" y="2115148"/>
              <a:ext cx="1028963" cy="568239"/>
              <a:chOff x="8906455" y="801103"/>
              <a:chExt cx="936104" cy="516958"/>
            </a:xfrm>
          </p:grpSpPr>
          <p:sp>
            <p:nvSpPr>
              <p:cNvPr id="184" name="圆角矩形 183"/>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06" name="圆角矩形 184"/>
              <p:cNvSpPr>
                <a:spLocks noChangeArrowheads="1"/>
              </p:cNvSpPr>
              <p:nvPr/>
            </p:nvSpPr>
            <p:spPr bwMode="auto">
              <a:xfrm>
                <a:off x="8944894"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3004" name="图片 182" descr="6.png"/>
            <p:cNvPicPr>
              <a:picLocks noChangeAspect="1"/>
            </p:cNvPicPr>
            <p:nvPr/>
          </p:nvPicPr>
          <p:blipFill>
            <a:blip r:embed="rId14">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组合 185"/>
          <p:cNvGrpSpPr/>
          <p:nvPr/>
        </p:nvGrpSpPr>
        <p:grpSpPr bwMode="auto">
          <a:xfrm>
            <a:off x="7740650" y="2114550"/>
            <a:ext cx="1028700" cy="568325"/>
            <a:chOff x="7979723" y="2115148"/>
            <a:chExt cx="1028963" cy="568239"/>
          </a:xfrm>
        </p:grpSpPr>
        <p:grpSp>
          <p:nvGrpSpPr>
            <p:cNvPr id="32988" name="组合 186"/>
            <p:cNvGrpSpPr/>
            <p:nvPr/>
          </p:nvGrpSpPr>
          <p:grpSpPr bwMode="auto">
            <a:xfrm>
              <a:off x="7979723" y="2115148"/>
              <a:ext cx="1028963" cy="568239"/>
              <a:chOff x="1664606" y="2406506"/>
              <a:chExt cx="936104" cy="516958"/>
            </a:xfrm>
          </p:grpSpPr>
          <p:sp>
            <p:nvSpPr>
              <p:cNvPr id="200" name="圆角矩形 199"/>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3002" name="圆角矩形 200"/>
              <p:cNvSpPr>
                <a:spLocks noChangeArrowheads="1"/>
              </p:cNvSpPr>
              <p:nvPr/>
            </p:nvSpPr>
            <p:spPr bwMode="auto">
              <a:xfrm>
                <a:off x="170304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grpSp>
          <p:nvGrpSpPr>
            <p:cNvPr id="32989" name="Group 4"/>
            <p:cNvGrpSpPr>
              <a:grpSpLocks noChangeAspect="1"/>
            </p:cNvGrpSpPr>
            <p:nvPr/>
          </p:nvGrpSpPr>
          <p:grpSpPr bwMode="auto">
            <a:xfrm>
              <a:off x="8242679" y="2146022"/>
              <a:ext cx="503051" cy="506491"/>
              <a:chOff x="1936" y="1752"/>
              <a:chExt cx="1755" cy="1767"/>
            </a:xfrm>
          </p:grpSpPr>
          <p:sp>
            <p:nvSpPr>
              <p:cNvPr id="32990" name="AutoShape 3"/>
              <p:cNvSpPr>
                <a:spLocks noChangeAspect="1" noChangeArrowheads="1" noTextEdit="1"/>
              </p:cNvSpPr>
              <p:nvPr/>
            </p:nvSpPr>
            <p:spPr bwMode="auto">
              <a:xfrm>
                <a:off x="1973" y="1752"/>
                <a:ext cx="1710" cy="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991" name="Freeform 5"/>
              <p:cNvSpPr/>
              <p:nvPr/>
            </p:nvSpPr>
            <p:spPr bwMode="auto">
              <a:xfrm>
                <a:off x="2569" y="1754"/>
                <a:ext cx="244" cy="892"/>
              </a:xfrm>
              <a:custGeom>
                <a:avLst/>
                <a:gdLst>
                  <a:gd name="T0" fmla="*/ 0 w 244"/>
                  <a:gd name="T1" fmla="*/ 85 h 892"/>
                  <a:gd name="T2" fmla="*/ 244 w 244"/>
                  <a:gd name="T3" fmla="*/ 0 h 892"/>
                  <a:gd name="T4" fmla="*/ 244 w 244"/>
                  <a:gd name="T5" fmla="*/ 150 h 892"/>
                  <a:gd name="T6" fmla="*/ 166 w 244"/>
                  <a:gd name="T7" fmla="*/ 178 h 892"/>
                  <a:gd name="T8" fmla="*/ 166 w 244"/>
                  <a:gd name="T9" fmla="*/ 208 h 892"/>
                  <a:gd name="T10" fmla="*/ 243 w 244"/>
                  <a:gd name="T11" fmla="*/ 180 h 892"/>
                  <a:gd name="T12" fmla="*/ 243 w 244"/>
                  <a:gd name="T13" fmla="*/ 385 h 892"/>
                  <a:gd name="T14" fmla="*/ 168 w 244"/>
                  <a:gd name="T15" fmla="*/ 410 h 892"/>
                  <a:gd name="T16" fmla="*/ 168 w 244"/>
                  <a:gd name="T17" fmla="*/ 892 h 892"/>
                  <a:gd name="T18" fmla="*/ 100 w 244"/>
                  <a:gd name="T19" fmla="*/ 874 h 892"/>
                  <a:gd name="T20" fmla="*/ 100 w 244"/>
                  <a:gd name="T21" fmla="*/ 431 h 892"/>
                  <a:gd name="T22" fmla="*/ 1 w 244"/>
                  <a:gd name="T23" fmla="*/ 466 h 892"/>
                  <a:gd name="T24" fmla="*/ 1 w 244"/>
                  <a:gd name="T25" fmla="*/ 271 h 892"/>
                  <a:gd name="T26" fmla="*/ 100 w 244"/>
                  <a:gd name="T27" fmla="*/ 232 h 892"/>
                  <a:gd name="T28" fmla="*/ 99 w 244"/>
                  <a:gd name="T29" fmla="*/ 204 h 892"/>
                  <a:gd name="T30" fmla="*/ 0 w 244"/>
                  <a:gd name="T31" fmla="*/ 241 h 892"/>
                  <a:gd name="T32" fmla="*/ 0 w 244"/>
                  <a:gd name="T33" fmla="*/ 85 h 8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92" name="Freeform 6"/>
              <p:cNvSpPr/>
              <p:nvPr/>
            </p:nvSpPr>
            <p:spPr bwMode="auto">
              <a:xfrm>
                <a:off x="2570" y="2223"/>
                <a:ext cx="72" cy="397"/>
              </a:xfrm>
              <a:custGeom>
                <a:avLst/>
                <a:gdLst>
                  <a:gd name="T0" fmla="*/ 0 w 72"/>
                  <a:gd name="T1" fmla="*/ 25 h 397"/>
                  <a:gd name="T2" fmla="*/ 0 w 72"/>
                  <a:gd name="T3" fmla="*/ 379 h 397"/>
                  <a:gd name="T4" fmla="*/ 72 w 72"/>
                  <a:gd name="T5" fmla="*/ 397 h 397"/>
                  <a:gd name="T6" fmla="*/ 72 w 72"/>
                  <a:gd name="T7" fmla="*/ 0 h 397"/>
                  <a:gd name="T8" fmla="*/ 0 w 72"/>
                  <a:gd name="T9" fmla="*/ 25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97">
                    <a:moveTo>
                      <a:pt x="0" y="25"/>
                    </a:moveTo>
                    <a:lnTo>
                      <a:pt x="0" y="379"/>
                    </a:lnTo>
                    <a:lnTo>
                      <a:pt x="72" y="397"/>
                    </a:lnTo>
                    <a:lnTo>
                      <a:pt x="72" y="0"/>
                    </a:lnTo>
                    <a:lnTo>
                      <a:pt x="0" y="2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93" name="Freeform 7"/>
              <p:cNvSpPr/>
              <p:nvPr/>
            </p:nvSpPr>
            <p:spPr bwMode="auto">
              <a:xfrm>
                <a:off x="2755" y="2166"/>
                <a:ext cx="55" cy="501"/>
              </a:xfrm>
              <a:custGeom>
                <a:avLst/>
                <a:gdLst>
                  <a:gd name="T0" fmla="*/ 1 w 55"/>
                  <a:gd name="T1" fmla="*/ 486 h 501"/>
                  <a:gd name="T2" fmla="*/ 55 w 55"/>
                  <a:gd name="T3" fmla="*/ 501 h 501"/>
                  <a:gd name="T4" fmla="*/ 55 w 55"/>
                  <a:gd name="T5" fmla="*/ 0 h 501"/>
                  <a:gd name="T6" fmla="*/ 0 w 55"/>
                  <a:gd name="T7" fmla="*/ 19 h 501"/>
                  <a:gd name="T8" fmla="*/ 1 w 55"/>
                  <a:gd name="T9" fmla="*/ 48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01">
                    <a:moveTo>
                      <a:pt x="1" y="486"/>
                    </a:moveTo>
                    <a:lnTo>
                      <a:pt x="55" y="501"/>
                    </a:lnTo>
                    <a:lnTo>
                      <a:pt x="55" y="0"/>
                    </a:lnTo>
                    <a:lnTo>
                      <a:pt x="0" y="19"/>
                    </a:lnTo>
                    <a:lnTo>
                      <a:pt x="1" y="48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94" name="Freeform 8"/>
              <p:cNvSpPr/>
              <p:nvPr/>
            </p:nvSpPr>
            <p:spPr bwMode="auto">
              <a:xfrm>
                <a:off x="2839" y="1754"/>
                <a:ext cx="114" cy="205"/>
              </a:xfrm>
              <a:custGeom>
                <a:avLst/>
                <a:gdLst>
                  <a:gd name="T0" fmla="*/ 0 w 114"/>
                  <a:gd name="T1" fmla="*/ 0 h 205"/>
                  <a:gd name="T2" fmla="*/ 0 w 114"/>
                  <a:gd name="T3" fmla="*/ 151 h 205"/>
                  <a:gd name="T4" fmla="*/ 114 w 114"/>
                  <a:gd name="T5" fmla="*/ 205 h 205"/>
                  <a:gd name="T6" fmla="*/ 114 w 114"/>
                  <a:gd name="T7" fmla="*/ 51 h 205"/>
                  <a:gd name="T8" fmla="*/ 0 w 114"/>
                  <a:gd name="T9" fmla="*/ 0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05">
                    <a:moveTo>
                      <a:pt x="0" y="0"/>
                    </a:moveTo>
                    <a:lnTo>
                      <a:pt x="0" y="151"/>
                    </a:lnTo>
                    <a:lnTo>
                      <a:pt x="114" y="205"/>
                    </a:lnTo>
                    <a:lnTo>
                      <a:pt x="114" y="51"/>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95" name="Freeform 9"/>
              <p:cNvSpPr/>
              <p:nvPr/>
            </p:nvSpPr>
            <p:spPr bwMode="auto">
              <a:xfrm>
                <a:off x="2972" y="1814"/>
                <a:ext cx="107" cy="203"/>
              </a:xfrm>
              <a:custGeom>
                <a:avLst/>
                <a:gdLst>
                  <a:gd name="T0" fmla="*/ 2 w 107"/>
                  <a:gd name="T1" fmla="*/ 0 h 203"/>
                  <a:gd name="T2" fmla="*/ 107 w 107"/>
                  <a:gd name="T3" fmla="*/ 49 h 203"/>
                  <a:gd name="T4" fmla="*/ 107 w 107"/>
                  <a:gd name="T5" fmla="*/ 203 h 203"/>
                  <a:gd name="T6" fmla="*/ 0 w 107"/>
                  <a:gd name="T7" fmla="*/ 154 h 203"/>
                  <a:gd name="T8" fmla="*/ 2 w 107"/>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03">
                    <a:moveTo>
                      <a:pt x="2" y="0"/>
                    </a:moveTo>
                    <a:lnTo>
                      <a:pt x="107" y="49"/>
                    </a:lnTo>
                    <a:lnTo>
                      <a:pt x="107" y="203"/>
                    </a:lnTo>
                    <a:lnTo>
                      <a:pt x="0" y="154"/>
                    </a:lnTo>
                    <a:lnTo>
                      <a:pt x="2"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96" name="Freeform 10"/>
              <p:cNvSpPr>
                <a:spLocks noEditPoints="1"/>
              </p:cNvSpPr>
              <p:nvPr/>
            </p:nvSpPr>
            <p:spPr bwMode="auto">
              <a:xfrm>
                <a:off x="2839" y="1931"/>
                <a:ext cx="241" cy="715"/>
              </a:xfrm>
              <a:custGeom>
                <a:avLst/>
                <a:gdLst>
                  <a:gd name="T0" fmla="*/ 0 w 241"/>
                  <a:gd name="T1" fmla="*/ 0 h 715"/>
                  <a:gd name="T2" fmla="*/ 241 w 241"/>
                  <a:gd name="T3" fmla="*/ 116 h 715"/>
                  <a:gd name="T4" fmla="*/ 241 w 241"/>
                  <a:gd name="T5" fmla="*/ 331 h 715"/>
                  <a:gd name="T6" fmla="*/ 153 w 241"/>
                  <a:gd name="T7" fmla="*/ 287 h 715"/>
                  <a:gd name="T8" fmla="*/ 153 w 241"/>
                  <a:gd name="T9" fmla="*/ 691 h 715"/>
                  <a:gd name="T10" fmla="*/ 82 w 241"/>
                  <a:gd name="T11" fmla="*/ 715 h 715"/>
                  <a:gd name="T12" fmla="*/ 82 w 241"/>
                  <a:gd name="T13" fmla="*/ 254 h 715"/>
                  <a:gd name="T14" fmla="*/ 0 w 241"/>
                  <a:gd name="T15" fmla="*/ 214 h 715"/>
                  <a:gd name="T16" fmla="*/ 0 w 241"/>
                  <a:gd name="T17" fmla="*/ 0 h 715"/>
                  <a:gd name="T18" fmla="*/ 96 w 241"/>
                  <a:gd name="T19" fmla="*/ 172 h 715"/>
                  <a:gd name="T20" fmla="*/ 139 w 241"/>
                  <a:gd name="T21" fmla="*/ 191 h 715"/>
                  <a:gd name="T22" fmla="*/ 139 w 241"/>
                  <a:gd name="T23" fmla="*/ 139 h 715"/>
                  <a:gd name="T24" fmla="*/ 96 w 241"/>
                  <a:gd name="T25" fmla="*/ 119 h 715"/>
                  <a:gd name="T26" fmla="*/ 96 w 241"/>
                  <a:gd name="T27" fmla="*/ 172 h 7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97" name="Freeform 11"/>
              <p:cNvSpPr/>
              <p:nvPr/>
            </p:nvSpPr>
            <p:spPr bwMode="auto">
              <a:xfrm>
                <a:off x="3007" y="2250"/>
                <a:ext cx="70" cy="367"/>
              </a:xfrm>
              <a:custGeom>
                <a:avLst/>
                <a:gdLst>
                  <a:gd name="T0" fmla="*/ 0 w 70"/>
                  <a:gd name="T1" fmla="*/ 0 h 367"/>
                  <a:gd name="T2" fmla="*/ 70 w 70"/>
                  <a:gd name="T3" fmla="*/ 36 h 367"/>
                  <a:gd name="T4" fmla="*/ 70 w 70"/>
                  <a:gd name="T5" fmla="*/ 343 h 367"/>
                  <a:gd name="T6" fmla="*/ 0 w 70"/>
                  <a:gd name="T7" fmla="*/ 367 h 367"/>
                  <a:gd name="T8" fmla="*/ 0 w 70"/>
                  <a:gd name="T9" fmla="*/ 0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67">
                    <a:moveTo>
                      <a:pt x="0" y="0"/>
                    </a:moveTo>
                    <a:lnTo>
                      <a:pt x="70" y="36"/>
                    </a:lnTo>
                    <a:lnTo>
                      <a:pt x="70" y="343"/>
                    </a:lnTo>
                    <a:lnTo>
                      <a:pt x="0" y="367"/>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98" name="Freeform 12"/>
              <p:cNvSpPr/>
              <p:nvPr/>
            </p:nvSpPr>
            <p:spPr bwMode="auto">
              <a:xfrm>
                <a:off x="2839" y="2170"/>
                <a:ext cx="66" cy="495"/>
              </a:xfrm>
              <a:custGeom>
                <a:avLst/>
                <a:gdLst>
                  <a:gd name="T0" fmla="*/ 0 w 66"/>
                  <a:gd name="T1" fmla="*/ 0 h 495"/>
                  <a:gd name="T2" fmla="*/ 66 w 66"/>
                  <a:gd name="T3" fmla="*/ 35 h 495"/>
                  <a:gd name="T4" fmla="*/ 66 w 66"/>
                  <a:gd name="T5" fmla="*/ 479 h 495"/>
                  <a:gd name="T6" fmla="*/ 1 w 66"/>
                  <a:gd name="T7" fmla="*/ 495 h 495"/>
                  <a:gd name="T8" fmla="*/ 0 w 66"/>
                  <a:gd name="T9" fmla="*/ 0 h 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495">
                    <a:moveTo>
                      <a:pt x="0" y="0"/>
                    </a:moveTo>
                    <a:lnTo>
                      <a:pt x="66" y="35"/>
                    </a:lnTo>
                    <a:lnTo>
                      <a:pt x="66" y="479"/>
                    </a:lnTo>
                    <a:lnTo>
                      <a:pt x="1" y="495"/>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99" name="Freeform 13"/>
              <p:cNvSpPr>
                <a:spLocks noEditPoints="1"/>
              </p:cNvSpPr>
              <p:nvPr/>
            </p:nvSpPr>
            <p:spPr bwMode="auto">
              <a:xfrm>
                <a:off x="1978" y="1893"/>
                <a:ext cx="1702" cy="1048"/>
              </a:xfrm>
              <a:custGeom>
                <a:avLst/>
                <a:gdLst>
                  <a:gd name="T0" fmla="*/ 4160 w 1135"/>
                  <a:gd name="T1" fmla="*/ 4038 h 699"/>
                  <a:gd name="T2" fmla="*/ 1396 w 1135"/>
                  <a:gd name="T3" fmla="*/ 2234 h 699"/>
                  <a:gd name="T4" fmla="*/ 2935 w 1135"/>
                  <a:gd name="T5" fmla="*/ 636 h 699"/>
                  <a:gd name="T6" fmla="*/ 2935 w 1135"/>
                  <a:gd name="T7" fmla="*/ 366 h 699"/>
                  <a:gd name="T8" fmla="*/ 697 w 1135"/>
                  <a:gd name="T9" fmla="*/ 2234 h 699"/>
                  <a:gd name="T10" fmla="*/ 3723 w 1135"/>
                  <a:gd name="T11" fmla="*/ 4213 h 699"/>
                  <a:gd name="T12" fmla="*/ 3723 w 1135"/>
                  <a:gd name="T13" fmla="*/ 5294 h 699"/>
                  <a:gd name="T14" fmla="*/ 4208 w 1135"/>
                  <a:gd name="T15" fmla="*/ 5294 h 699"/>
                  <a:gd name="T16" fmla="*/ 4208 w 1135"/>
                  <a:gd name="T17" fmla="*/ 4038 h 699"/>
                  <a:gd name="T18" fmla="*/ 4160 w 1135"/>
                  <a:gd name="T19" fmla="*/ 4038 h 699"/>
                  <a:gd name="T20" fmla="*/ 514 w 1135"/>
                  <a:gd name="T21" fmla="*/ 2234 h 699"/>
                  <a:gd name="T22" fmla="*/ 2935 w 1135"/>
                  <a:gd name="T23" fmla="*/ 243 h 699"/>
                  <a:gd name="T24" fmla="*/ 2935 w 1135"/>
                  <a:gd name="T25" fmla="*/ 1 h 699"/>
                  <a:gd name="T26" fmla="*/ 0 w 1135"/>
                  <a:gd name="T27" fmla="*/ 2234 h 699"/>
                  <a:gd name="T28" fmla="*/ 3025 w 1135"/>
                  <a:gd name="T29" fmla="*/ 4474 h 699"/>
                  <a:gd name="T30" fmla="*/ 3025 w 1135"/>
                  <a:gd name="T31" fmla="*/ 5294 h 699"/>
                  <a:gd name="T32" fmla="*/ 3510 w 1135"/>
                  <a:gd name="T33" fmla="*/ 5294 h 699"/>
                  <a:gd name="T34" fmla="*/ 3510 w 1135"/>
                  <a:gd name="T35" fmla="*/ 4312 h 699"/>
                  <a:gd name="T36" fmla="*/ 3480 w 1135"/>
                  <a:gd name="T37" fmla="*/ 4312 h 699"/>
                  <a:gd name="T38" fmla="*/ 514 w 1135"/>
                  <a:gd name="T39" fmla="*/ 2234 h 699"/>
                  <a:gd name="T40" fmla="*/ 5628 w 1135"/>
                  <a:gd name="T41" fmla="*/ 0 h 699"/>
                  <a:gd name="T42" fmla="*/ 5628 w 1135"/>
                  <a:gd name="T43" fmla="*/ 231 h 699"/>
                  <a:gd name="T44" fmla="*/ 8089 w 1135"/>
                  <a:gd name="T45" fmla="*/ 2234 h 699"/>
                  <a:gd name="T46" fmla="*/ 5099 w 1135"/>
                  <a:gd name="T47" fmla="*/ 4321 h 699"/>
                  <a:gd name="T48" fmla="*/ 5058 w 1135"/>
                  <a:gd name="T49" fmla="*/ 4321 h 699"/>
                  <a:gd name="T50" fmla="*/ 5058 w 1135"/>
                  <a:gd name="T51" fmla="*/ 5294 h 699"/>
                  <a:gd name="T52" fmla="*/ 5542 w 1135"/>
                  <a:gd name="T53" fmla="*/ 5294 h 699"/>
                  <a:gd name="T54" fmla="*/ 5542 w 1135"/>
                  <a:gd name="T55" fmla="*/ 4475 h 699"/>
                  <a:gd name="T56" fmla="*/ 8606 w 1135"/>
                  <a:gd name="T57" fmla="*/ 2234 h 699"/>
                  <a:gd name="T58" fmla="*/ 5628 w 1135"/>
                  <a:gd name="T59" fmla="*/ 0 h 699"/>
                  <a:gd name="T60" fmla="*/ 7906 w 1135"/>
                  <a:gd name="T61" fmla="*/ 2234 h 699"/>
                  <a:gd name="T62" fmla="*/ 5628 w 1135"/>
                  <a:gd name="T63" fmla="*/ 364 h 699"/>
                  <a:gd name="T64" fmla="*/ 5628 w 1135"/>
                  <a:gd name="T65" fmla="*/ 621 h 699"/>
                  <a:gd name="T66" fmla="*/ 7210 w 1135"/>
                  <a:gd name="T67" fmla="*/ 2234 h 699"/>
                  <a:gd name="T68" fmla="*/ 4401 w 1135"/>
                  <a:gd name="T69" fmla="*/ 4038 h 699"/>
                  <a:gd name="T70" fmla="*/ 4361 w 1135"/>
                  <a:gd name="T71" fmla="*/ 4038 h 699"/>
                  <a:gd name="T72" fmla="*/ 4361 w 1135"/>
                  <a:gd name="T73" fmla="*/ 5294 h 699"/>
                  <a:gd name="T74" fmla="*/ 4847 w 1135"/>
                  <a:gd name="T75" fmla="*/ 5294 h 699"/>
                  <a:gd name="T76" fmla="*/ 4847 w 1135"/>
                  <a:gd name="T77" fmla="*/ 4219 h 699"/>
                  <a:gd name="T78" fmla="*/ 7906 w 1135"/>
                  <a:gd name="T79" fmla="*/ 2234 h 6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000" name="Freeform 14"/>
              <p:cNvSpPr>
                <a:spLocks noEditPoints="1"/>
              </p:cNvSpPr>
              <p:nvPr/>
            </p:nvSpPr>
            <p:spPr bwMode="auto">
              <a:xfrm>
                <a:off x="1936" y="3084"/>
                <a:ext cx="1755" cy="435"/>
              </a:xfrm>
              <a:custGeom>
                <a:avLst/>
                <a:gdLst>
                  <a:gd name="T0" fmla="*/ 5144 w 1170"/>
                  <a:gd name="T1" fmla="*/ 548 h 290"/>
                  <a:gd name="T2" fmla="*/ 6026 w 1170"/>
                  <a:gd name="T3" fmla="*/ 243 h 290"/>
                  <a:gd name="T4" fmla="*/ 5540 w 1170"/>
                  <a:gd name="T5" fmla="*/ 777 h 290"/>
                  <a:gd name="T6" fmla="*/ 5651 w 1170"/>
                  <a:gd name="T7" fmla="*/ 1355 h 290"/>
                  <a:gd name="T8" fmla="*/ 5940 w 1170"/>
                  <a:gd name="T9" fmla="*/ 1916 h 290"/>
                  <a:gd name="T10" fmla="*/ 6075 w 1170"/>
                  <a:gd name="T11" fmla="*/ 1580 h 290"/>
                  <a:gd name="T12" fmla="*/ 5972 w 1170"/>
                  <a:gd name="T13" fmla="*/ 1034 h 290"/>
                  <a:gd name="T14" fmla="*/ 5252 w 1170"/>
                  <a:gd name="T15" fmla="*/ 728 h 290"/>
                  <a:gd name="T16" fmla="*/ 4737 w 1170"/>
                  <a:gd name="T17" fmla="*/ 1065 h 290"/>
                  <a:gd name="T18" fmla="*/ 4982 w 1170"/>
                  <a:gd name="T19" fmla="*/ 1931 h 290"/>
                  <a:gd name="T20" fmla="*/ 5426 w 1170"/>
                  <a:gd name="T21" fmla="*/ 1263 h 290"/>
                  <a:gd name="T22" fmla="*/ 5252 w 1170"/>
                  <a:gd name="T23" fmla="*/ 728 h 290"/>
                  <a:gd name="T24" fmla="*/ 315 w 1170"/>
                  <a:gd name="T25" fmla="*/ 534 h 290"/>
                  <a:gd name="T26" fmla="*/ 761 w 1170"/>
                  <a:gd name="T27" fmla="*/ 2093 h 290"/>
                  <a:gd name="T28" fmla="*/ 999 w 1170"/>
                  <a:gd name="T29" fmla="*/ 1094 h 290"/>
                  <a:gd name="T30" fmla="*/ 1142 w 1170"/>
                  <a:gd name="T31" fmla="*/ 392 h 290"/>
                  <a:gd name="T32" fmla="*/ 1031 w 1170"/>
                  <a:gd name="T33" fmla="*/ 869 h 290"/>
                  <a:gd name="T34" fmla="*/ 1121 w 1170"/>
                  <a:gd name="T35" fmla="*/ 669 h 290"/>
                  <a:gd name="T36" fmla="*/ 626 w 1170"/>
                  <a:gd name="T37" fmla="*/ 747 h 290"/>
                  <a:gd name="T38" fmla="*/ 8141 w 1170"/>
                  <a:gd name="T39" fmla="*/ 351 h 290"/>
                  <a:gd name="T40" fmla="*/ 8019 w 1170"/>
                  <a:gd name="T41" fmla="*/ 635 h 290"/>
                  <a:gd name="T42" fmla="*/ 7910 w 1170"/>
                  <a:gd name="T43" fmla="*/ 1317 h 290"/>
                  <a:gd name="T44" fmla="*/ 8841 w 1170"/>
                  <a:gd name="T45" fmla="*/ 1287 h 290"/>
                  <a:gd name="T46" fmla="*/ 8537 w 1170"/>
                  <a:gd name="T47" fmla="*/ 579 h 290"/>
                  <a:gd name="T48" fmla="*/ 7808 w 1170"/>
                  <a:gd name="T49" fmla="*/ 332 h 290"/>
                  <a:gd name="T50" fmla="*/ 7551 w 1170"/>
                  <a:gd name="T51" fmla="*/ 548 h 290"/>
                  <a:gd name="T52" fmla="*/ 7808 w 1170"/>
                  <a:gd name="T53" fmla="*/ 332 h 290"/>
                  <a:gd name="T54" fmla="*/ 7824 w 1170"/>
                  <a:gd name="T55" fmla="*/ 1773 h 290"/>
                  <a:gd name="T56" fmla="*/ 8567 w 1170"/>
                  <a:gd name="T57" fmla="*/ 1395 h 290"/>
                  <a:gd name="T58" fmla="*/ 8108 w 1170"/>
                  <a:gd name="T59" fmla="*/ 2078 h 290"/>
                  <a:gd name="T60" fmla="*/ 7788 w 1170"/>
                  <a:gd name="T61" fmla="*/ 2016 h 290"/>
                  <a:gd name="T62" fmla="*/ 7520 w 1170"/>
                  <a:gd name="T63" fmla="*/ 1337 h 290"/>
                  <a:gd name="T64" fmla="*/ 6944 w 1170"/>
                  <a:gd name="T65" fmla="*/ 1641 h 290"/>
                  <a:gd name="T66" fmla="*/ 7788 w 1170"/>
                  <a:gd name="T67" fmla="*/ 1106 h 290"/>
                  <a:gd name="T68" fmla="*/ 8181 w 1170"/>
                  <a:gd name="T69" fmla="*/ 1700 h 290"/>
                  <a:gd name="T70" fmla="*/ 3200 w 1170"/>
                  <a:gd name="T71" fmla="*/ 392 h 290"/>
                  <a:gd name="T72" fmla="*/ 3585 w 1170"/>
                  <a:gd name="T73" fmla="*/ 1287 h 290"/>
                  <a:gd name="T74" fmla="*/ 3221 w 1170"/>
                  <a:gd name="T75" fmla="*/ 1538 h 290"/>
                  <a:gd name="T76" fmla="*/ 3524 w 1170"/>
                  <a:gd name="T77" fmla="*/ 1385 h 290"/>
                  <a:gd name="T78" fmla="*/ 3401 w 1170"/>
                  <a:gd name="T79" fmla="*/ 791 h 290"/>
                  <a:gd name="T80" fmla="*/ 3524 w 1170"/>
                  <a:gd name="T81" fmla="*/ 498 h 290"/>
                  <a:gd name="T82" fmla="*/ 2721 w 1170"/>
                  <a:gd name="T83" fmla="*/ 818 h 290"/>
                  <a:gd name="T84" fmla="*/ 2685 w 1170"/>
                  <a:gd name="T85" fmla="*/ 1409 h 290"/>
                  <a:gd name="T86" fmla="*/ 2592 w 1170"/>
                  <a:gd name="T87" fmla="*/ 1931 h 290"/>
                  <a:gd name="T88" fmla="*/ 2915 w 1170"/>
                  <a:gd name="T89" fmla="*/ 1641 h 290"/>
                  <a:gd name="T90" fmla="*/ 3461 w 1170"/>
                  <a:gd name="T91" fmla="*/ 2127 h 290"/>
                  <a:gd name="T92" fmla="*/ 3207 w 1170"/>
                  <a:gd name="T93" fmla="*/ 1287 h 290"/>
                  <a:gd name="T94" fmla="*/ 3207 w 1170"/>
                  <a:gd name="T95" fmla="*/ 1287 h 290"/>
                  <a:gd name="T96" fmla="*/ 3140 w 1170"/>
                  <a:gd name="T97" fmla="*/ 1566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202" name="组合 201"/>
          <p:cNvGrpSpPr/>
          <p:nvPr/>
        </p:nvGrpSpPr>
        <p:grpSpPr bwMode="auto">
          <a:xfrm>
            <a:off x="374650" y="3014663"/>
            <a:ext cx="1028700" cy="568325"/>
            <a:chOff x="135315" y="3014763"/>
            <a:chExt cx="1028963" cy="568239"/>
          </a:xfrm>
        </p:grpSpPr>
        <p:grpSp>
          <p:nvGrpSpPr>
            <p:cNvPr id="32984" name="组合 202"/>
            <p:cNvGrpSpPr/>
            <p:nvPr/>
          </p:nvGrpSpPr>
          <p:grpSpPr bwMode="auto">
            <a:xfrm>
              <a:off x="135315" y="3014763"/>
              <a:ext cx="1028963" cy="568239"/>
              <a:chOff x="467544" y="2406506"/>
              <a:chExt cx="936104" cy="516958"/>
            </a:xfrm>
          </p:grpSpPr>
          <p:sp>
            <p:nvSpPr>
              <p:cNvPr id="205" name="圆角矩形 204"/>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87" name="圆角矩形 205"/>
              <p:cNvSpPr>
                <a:spLocks noChangeArrowheads="1"/>
              </p:cNvSpPr>
              <p:nvPr/>
            </p:nvSpPr>
            <p:spPr bwMode="auto">
              <a:xfrm>
                <a:off x="505983" y="244100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85" name="Picture 3" descr="C:\Documents and Settings\nana\桌面\未标题-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7" name="组合 206"/>
          <p:cNvGrpSpPr/>
          <p:nvPr/>
        </p:nvGrpSpPr>
        <p:grpSpPr bwMode="auto">
          <a:xfrm>
            <a:off x="1601788" y="3014663"/>
            <a:ext cx="1028700" cy="568325"/>
            <a:chOff x="1442717" y="3014763"/>
            <a:chExt cx="1028963" cy="568239"/>
          </a:xfrm>
        </p:grpSpPr>
        <p:grpSp>
          <p:nvGrpSpPr>
            <p:cNvPr id="32980" name="组合 207"/>
            <p:cNvGrpSpPr/>
            <p:nvPr/>
          </p:nvGrpSpPr>
          <p:grpSpPr bwMode="auto">
            <a:xfrm>
              <a:off x="1442717" y="3014763"/>
              <a:ext cx="1028963" cy="568239"/>
              <a:chOff x="4149301" y="2406506"/>
              <a:chExt cx="936104" cy="516958"/>
            </a:xfrm>
          </p:grpSpPr>
          <p:sp>
            <p:nvSpPr>
              <p:cNvPr id="210" name="圆角矩形 209"/>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83" name="圆角矩形 210"/>
              <p:cNvSpPr>
                <a:spLocks noChangeArrowheads="1"/>
              </p:cNvSpPr>
              <p:nvPr/>
            </p:nvSpPr>
            <p:spPr bwMode="auto">
              <a:xfrm>
                <a:off x="4187740"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81"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组合 211"/>
          <p:cNvGrpSpPr/>
          <p:nvPr/>
        </p:nvGrpSpPr>
        <p:grpSpPr bwMode="auto">
          <a:xfrm>
            <a:off x="4057650" y="3030538"/>
            <a:ext cx="1028700" cy="568325"/>
            <a:chOff x="4057520" y="3031189"/>
            <a:chExt cx="1028963" cy="568239"/>
          </a:xfrm>
        </p:grpSpPr>
        <p:grpSp>
          <p:nvGrpSpPr>
            <p:cNvPr id="32976" name="组合 212"/>
            <p:cNvGrpSpPr/>
            <p:nvPr/>
          </p:nvGrpSpPr>
          <p:grpSpPr bwMode="auto">
            <a:xfrm>
              <a:off x="4057520" y="3031189"/>
              <a:ext cx="1028963" cy="568239"/>
              <a:chOff x="2853696" y="1614418"/>
              <a:chExt cx="936104" cy="516958"/>
            </a:xfrm>
          </p:grpSpPr>
          <p:sp>
            <p:nvSpPr>
              <p:cNvPr id="215" name="圆角矩形 214"/>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79" name="圆角矩形 215"/>
              <p:cNvSpPr>
                <a:spLocks noChangeArrowheads="1"/>
              </p:cNvSpPr>
              <p:nvPr/>
            </p:nvSpPr>
            <p:spPr bwMode="auto">
              <a:xfrm>
                <a:off x="289213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77" name="Picture 2" descr="C:\Documents and Settings\nana\桌面\LOGO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7" name="组合 216"/>
          <p:cNvGrpSpPr/>
          <p:nvPr/>
        </p:nvGrpSpPr>
        <p:grpSpPr bwMode="auto">
          <a:xfrm>
            <a:off x="2878138" y="3914775"/>
            <a:ext cx="1028700" cy="568325"/>
            <a:chOff x="2750118" y="3914377"/>
            <a:chExt cx="1028963" cy="568239"/>
          </a:xfrm>
        </p:grpSpPr>
        <p:grpSp>
          <p:nvGrpSpPr>
            <p:cNvPr id="32972" name="组合 217"/>
            <p:cNvGrpSpPr/>
            <p:nvPr/>
          </p:nvGrpSpPr>
          <p:grpSpPr bwMode="auto">
            <a:xfrm>
              <a:off x="2750118" y="3914377"/>
              <a:ext cx="1028963" cy="568239"/>
              <a:chOff x="5373394" y="1614418"/>
              <a:chExt cx="936104" cy="516958"/>
            </a:xfrm>
          </p:grpSpPr>
          <p:sp>
            <p:nvSpPr>
              <p:cNvPr id="220" name="圆角矩形 219"/>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75" name="圆角矩形 220"/>
              <p:cNvSpPr>
                <a:spLocks noChangeArrowheads="1"/>
              </p:cNvSpPr>
              <p:nvPr/>
            </p:nvSpPr>
            <p:spPr bwMode="auto">
              <a:xfrm>
                <a:off x="5411833" y="1636157"/>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73" name="Picture 2" descr="C:\Documents and Settings\nana\桌面\word-03.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2" name="组合 221"/>
          <p:cNvGrpSpPr/>
          <p:nvPr/>
        </p:nvGrpSpPr>
        <p:grpSpPr bwMode="auto">
          <a:xfrm>
            <a:off x="1601788" y="3914775"/>
            <a:ext cx="1028700" cy="568325"/>
            <a:chOff x="1442717" y="3914377"/>
            <a:chExt cx="1028963" cy="568239"/>
          </a:xfrm>
        </p:grpSpPr>
        <p:grpSp>
          <p:nvGrpSpPr>
            <p:cNvPr id="32968" name="组合 222"/>
            <p:cNvGrpSpPr/>
            <p:nvPr/>
          </p:nvGrpSpPr>
          <p:grpSpPr bwMode="auto">
            <a:xfrm>
              <a:off x="1442717" y="3914377"/>
              <a:ext cx="1028963" cy="568239"/>
              <a:chOff x="4149301" y="1614418"/>
              <a:chExt cx="936104" cy="516958"/>
            </a:xfrm>
          </p:grpSpPr>
          <p:sp>
            <p:nvSpPr>
              <p:cNvPr id="225" name="圆角矩形 224"/>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71" name="圆角矩形 225"/>
              <p:cNvSpPr>
                <a:spLocks noChangeArrowheads="1"/>
              </p:cNvSpPr>
              <p:nvPr/>
            </p:nvSpPr>
            <p:spPr bwMode="auto">
              <a:xfrm>
                <a:off x="4187740"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69"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7" name="组合 226"/>
          <p:cNvGrpSpPr/>
          <p:nvPr/>
        </p:nvGrpSpPr>
        <p:grpSpPr bwMode="auto">
          <a:xfrm>
            <a:off x="6513513" y="3014663"/>
            <a:ext cx="1028700" cy="568325"/>
            <a:chOff x="6672323" y="3014763"/>
            <a:chExt cx="1028963" cy="568239"/>
          </a:xfrm>
        </p:grpSpPr>
        <p:grpSp>
          <p:nvGrpSpPr>
            <p:cNvPr id="32964" name="组合 227"/>
            <p:cNvGrpSpPr/>
            <p:nvPr/>
          </p:nvGrpSpPr>
          <p:grpSpPr bwMode="auto">
            <a:xfrm>
              <a:off x="6672323" y="3014763"/>
              <a:ext cx="1028963" cy="568239"/>
              <a:chOff x="8906455" y="1614418"/>
              <a:chExt cx="936104" cy="516958"/>
            </a:xfrm>
          </p:grpSpPr>
          <p:sp>
            <p:nvSpPr>
              <p:cNvPr id="230" name="圆角矩形 229"/>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67" name="圆角矩形 230"/>
              <p:cNvSpPr>
                <a:spLocks noChangeArrowheads="1"/>
              </p:cNvSpPr>
              <p:nvPr/>
            </p:nvSpPr>
            <p:spPr bwMode="auto">
              <a:xfrm>
                <a:off x="8944894"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65"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2" name="组合 231"/>
          <p:cNvGrpSpPr/>
          <p:nvPr/>
        </p:nvGrpSpPr>
        <p:grpSpPr bwMode="auto">
          <a:xfrm>
            <a:off x="2830513" y="3022600"/>
            <a:ext cx="1028700" cy="568325"/>
            <a:chOff x="2750118" y="3022334"/>
            <a:chExt cx="1028963" cy="568239"/>
          </a:xfrm>
        </p:grpSpPr>
        <p:grpSp>
          <p:nvGrpSpPr>
            <p:cNvPr id="32960" name="组合 232"/>
            <p:cNvGrpSpPr/>
            <p:nvPr/>
          </p:nvGrpSpPr>
          <p:grpSpPr bwMode="auto">
            <a:xfrm>
              <a:off x="2750118" y="3022334"/>
              <a:ext cx="1028963" cy="568239"/>
              <a:chOff x="2853696" y="2406506"/>
              <a:chExt cx="936104" cy="516958"/>
            </a:xfrm>
          </p:grpSpPr>
          <p:sp>
            <p:nvSpPr>
              <p:cNvPr id="235" name="圆角矩形 234"/>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63" name="圆角矩形 235"/>
              <p:cNvSpPr>
                <a:spLocks noChangeArrowheads="1"/>
              </p:cNvSpPr>
              <p:nvPr/>
            </p:nvSpPr>
            <p:spPr bwMode="auto">
              <a:xfrm>
                <a:off x="289213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61" name="Picture 2"/>
            <p:cNvPicPr>
              <a:picLocks noChangeAspect="1" noChangeArrowheads="1"/>
            </p:cNvPicPr>
            <p:nvPr/>
          </p:nvPicPr>
          <p:blipFill>
            <a:blip r:embed="rId21">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7" name="组合 236"/>
          <p:cNvGrpSpPr/>
          <p:nvPr/>
        </p:nvGrpSpPr>
        <p:grpSpPr bwMode="auto">
          <a:xfrm>
            <a:off x="5284788" y="3030538"/>
            <a:ext cx="1028700" cy="568325"/>
            <a:chOff x="5364921" y="3031189"/>
            <a:chExt cx="1028963" cy="568239"/>
          </a:xfrm>
        </p:grpSpPr>
        <p:grpSp>
          <p:nvGrpSpPr>
            <p:cNvPr id="32956" name="组合 237"/>
            <p:cNvGrpSpPr/>
            <p:nvPr/>
          </p:nvGrpSpPr>
          <p:grpSpPr bwMode="auto">
            <a:xfrm>
              <a:off x="5364921" y="3031189"/>
              <a:ext cx="1028963" cy="568239"/>
              <a:chOff x="5373394" y="2406506"/>
              <a:chExt cx="936104" cy="516958"/>
            </a:xfrm>
          </p:grpSpPr>
          <p:sp>
            <p:nvSpPr>
              <p:cNvPr id="240" name="圆角矩形 239"/>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59" name="圆角矩形 240"/>
              <p:cNvSpPr>
                <a:spLocks noChangeArrowheads="1"/>
              </p:cNvSpPr>
              <p:nvPr/>
            </p:nvSpPr>
            <p:spPr bwMode="auto">
              <a:xfrm>
                <a:off x="5411833" y="242824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57" name="Picture 2"/>
            <p:cNvPicPr>
              <a:picLocks noChangeAspect="1" noChangeArrowheads="1"/>
            </p:cNvPicPr>
            <p:nvPr/>
          </p:nvPicPr>
          <p:blipFill>
            <a:blip r:embed="rId22">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2" name="组合 241"/>
          <p:cNvGrpSpPr/>
          <p:nvPr/>
        </p:nvGrpSpPr>
        <p:grpSpPr bwMode="auto">
          <a:xfrm>
            <a:off x="4152900" y="3914775"/>
            <a:ext cx="1028700" cy="568325"/>
            <a:chOff x="4057520" y="3914377"/>
            <a:chExt cx="1028963" cy="568239"/>
          </a:xfrm>
        </p:grpSpPr>
        <p:grpSp>
          <p:nvGrpSpPr>
            <p:cNvPr id="32952" name="组合 242"/>
            <p:cNvGrpSpPr/>
            <p:nvPr/>
          </p:nvGrpSpPr>
          <p:grpSpPr bwMode="auto">
            <a:xfrm>
              <a:off x="4057520" y="3914377"/>
              <a:ext cx="1028963" cy="568239"/>
              <a:chOff x="6455224" y="2406506"/>
              <a:chExt cx="936104" cy="516958"/>
            </a:xfrm>
          </p:grpSpPr>
          <p:sp>
            <p:nvSpPr>
              <p:cNvPr id="245" name="圆角矩形 244"/>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55" name="圆角矩形 245"/>
              <p:cNvSpPr>
                <a:spLocks noChangeArrowheads="1"/>
              </p:cNvSpPr>
              <p:nvPr/>
            </p:nvSpPr>
            <p:spPr bwMode="auto">
              <a:xfrm>
                <a:off x="6493663"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53" name="Picture 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7" name="组合 246"/>
          <p:cNvGrpSpPr/>
          <p:nvPr/>
        </p:nvGrpSpPr>
        <p:grpSpPr bwMode="auto">
          <a:xfrm>
            <a:off x="7740650" y="3014663"/>
            <a:ext cx="1028700" cy="568325"/>
            <a:chOff x="7979723" y="3014763"/>
            <a:chExt cx="1028963" cy="568239"/>
          </a:xfrm>
        </p:grpSpPr>
        <p:grpSp>
          <p:nvGrpSpPr>
            <p:cNvPr id="32948" name="组合 247"/>
            <p:cNvGrpSpPr/>
            <p:nvPr/>
          </p:nvGrpSpPr>
          <p:grpSpPr bwMode="auto">
            <a:xfrm>
              <a:off x="7979723" y="3014763"/>
              <a:ext cx="1028963" cy="568239"/>
              <a:chOff x="6455224" y="801103"/>
              <a:chExt cx="936104" cy="516958"/>
            </a:xfrm>
          </p:grpSpPr>
          <p:sp>
            <p:nvSpPr>
              <p:cNvPr id="250" name="圆角矩形 249"/>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51" name="圆角矩形 250"/>
              <p:cNvSpPr>
                <a:spLocks noChangeArrowheads="1"/>
              </p:cNvSpPr>
              <p:nvPr/>
            </p:nvSpPr>
            <p:spPr bwMode="auto">
              <a:xfrm>
                <a:off x="649366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49"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2" name="组合 251"/>
          <p:cNvGrpSpPr/>
          <p:nvPr/>
        </p:nvGrpSpPr>
        <p:grpSpPr bwMode="auto">
          <a:xfrm>
            <a:off x="6513513" y="3914775"/>
            <a:ext cx="1028700" cy="568325"/>
            <a:chOff x="6672323" y="3914377"/>
            <a:chExt cx="1028963" cy="568239"/>
          </a:xfrm>
        </p:grpSpPr>
        <p:grpSp>
          <p:nvGrpSpPr>
            <p:cNvPr id="32944" name="组合 252"/>
            <p:cNvGrpSpPr/>
            <p:nvPr/>
          </p:nvGrpSpPr>
          <p:grpSpPr bwMode="auto">
            <a:xfrm>
              <a:off x="6672323" y="3914377"/>
              <a:ext cx="1028963" cy="568239"/>
              <a:chOff x="2853696" y="801103"/>
              <a:chExt cx="936104" cy="516958"/>
            </a:xfrm>
          </p:grpSpPr>
          <p:sp>
            <p:nvSpPr>
              <p:cNvPr id="255" name="圆角矩形 254"/>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47" name="圆角矩形 255"/>
              <p:cNvSpPr>
                <a:spLocks noChangeArrowheads="1"/>
              </p:cNvSpPr>
              <p:nvPr/>
            </p:nvSpPr>
            <p:spPr bwMode="auto">
              <a:xfrm>
                <a:off x="289213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45" name="图片 253" descr="交银租赁logo.png"/>
            <p:cNvPicPr>
              <a:picLocks noChangeAspect="1"/>
            </p:cNvPicPr>
            <p:nvPr/>
          </p:nvPicPr>
          <p:blipFill>
            <a:blip r:embed="rId25">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7" name="组合 256"/>
          <p:cNvGrpSpPr/>
          <p:nvPr/>
        </p:nvGrpSpPr>
        <p:grpSpPr bwMode="auto">
          <a:xfrm>
            <a:off x="5429250" y="3914775"/>
            <a:ext cx="1028700" cy="568325"/>
            <a:chOff x="5341172" y="3914377"/>
            <a:chExt cx="1028963" cy="568239"/>
          </a:xfrm>
        </p:grpSpPr>
        <p:grpSp>
          <p:nvGrpSpPr>
            <p:cNvPr id="32940" name="组合 257"/>
            <p:cNvGrpSpPr/>
            <p:nvPr/>
          </p:nvGrpSpPr>
          <p:grpSpPr bwMode="auto">
            <a:xfrm>
              <a:off x="5341172" y="3914377"/>
              <a:ext cx="1028963" cy="568239"/>
              <a:chOff x="7612818" y="2406506"/>
              <a:chExt cx="936104" cy="516958"/>
            </a:xfrm>
          </p:grpSpPr>
          <p:sp>
            <p:nvSpPr>
              <p:cNvPr id="260" name="圆角矩形 259"/>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43" name="圆角矩形 260"/>
              <p:cNvSpPr>
                <a:spLocks noChangeArrowheads="1"/>
              </p:cNvSpPr>
              <p:nvPr/>
            </p:nvSpPr>
            <p:spPr bwMode="auto">
              <a:xfrm>
                <a:off x="7651257"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41"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0" name="组合 269"/>
          <p:cNvGrpSpPr/>
          <p:nvPr/>
        </p:nvGrpSpPr>
        <p:grpSpPr bwMode="auto">
          <a:xfrm>
            <a:off x="6513513" y="5667375"/>
            <a:ext cx="1028700" cy="568325"/>
            <a:chOff x="467544" y="801103"/>
            <a:chExt cx="936104" cy="516958"/>
          </a:xfrm>
        </p:grpSpPr>
        <p:sp>
          <p:nvSpPr>
            <p:cNvPr id="271" name="圆角矩形 270"/>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38" name="圆角矩形 271"/>
            <p:cNvSpPr>
              <a:spLocks noChangeArrowheads="1"/>
            </p:cNvSpPr>
            <p:nvPr/>
          </p:nvSpPr>
          <p:spPr bwMode="auto">
            <a:xfrm>
              <a:off x="50598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pic>
          <p:nvPicPr>
            <p:cNvPr id="273" name="Picture 3" descr="C:\Users\admin\Desktop\dazhon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274" name="组合 273"/>
          <p:cNvGrpSpPr/>
          <p:nvPr/>
        </p:nvGrpSpPr>
        <p:grpSpPr bwMode="auto">
          <a:xfrm>
            <a:off x="2830513" y="6583363"/>
            <a:ext cx="1028700" cy="568325"/>
            <a:chOff x="4149301" y="801103"/>
            <a:chExt cx="936104" cy="516958"/>
          </a:xfrm>
        </p:grpSpPr>
        <p:sp>
          <p:nvSpPr>
            <p:cNvPr id="275" name="圆角矩形 274"/>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33" name="圆角矩形 275"/>
            <p:cNvSpPr>
              <a:spLocks noChangeArrowheads="1"/>
            </p:cNvSpPr>
            <p:nvPr/>
          </p:nvSpPr>
          <p:spPr bwMode="auto">
            <a:xfrm>
              <a:off x="4187740"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nvGrpSpPr>
            <p:cNvPr id="32934" name="组合 276"/>
            <p:cNvGrpSpPr/>
            <p:nvPr/>
          </p:nvGrpSpPr>
          <p:grpSpPr bwMode="auto">
            <a:xfrm>
              <a:off x="4311412" y="881117"/>
              <a:ext cx="611882" cy="356931"/>
              <a:chOff x="4248150" y="1753705"/>
              <a:chExt cx="342900" cy="200025"/>
            </a:xfrm>
          </p:grpSpPr>
          <p:sp>
            <p:nvSpPr>
              <p:cNvPr id="32935" name="Freeform 12"/>
              <p:cNvSpPr>
                <a:spLocks noEditPoints="1"/>
              </p:cNvSpPr>
              <p:nvPr/>
            </p:nvSpPr>
            <p:spPr bwMode="auto">
              <a:xfrm>
                <a:off x="4248150" y="1753705"/>
                <a:ext cx="342900" cy="200025"/>
              </a:xfrm>
              <a:custGeom>
                <a:avLst/>
                <a:gdLst>
                  <a:gd name="T0" fmla="*/ 2147483646 w 36"/>
                  <a:gd name="T1" fmla="*/ 0 h 21"/>
                  <a:gd name="T2" fmla="*/ 0 w 36"/>
                  <a:gd name="T3" fmla="*/ 2147483646 h 21"/>
                  <a:gd name="T4" fmla="*/ 2147483646 w 36"/>
                  <a:gd name="T5" fmla="*/ 2147483646 h 21"/>
                  <a:gd name="T6" fmla="*/ 2147483646 w 36"/>
                  <a:gd name="T7" fmla="*/ 2147483646 h 21"/>
                  <a:gd name="T8" fmla="*/ 2147483646 w 36"/>
                  <a:gd name="T9" fmla="*/ 0 h 21"/>
                  <a:gd name="T10" fmla="*/ 2147483646 w 36"/>
                  <a:gd name="T11" fmla="*/ 2147483646 h 21"/>
                  <a:gd name="T12" fmla="*/ 2147483646 w 36"/>
                  <a:gd name="T13" fmla="*/ 2147483646 h 21"/>
                  <a:gd name="T14" fmla="*/ 2147483646 w 36"/>
                  <a:gd name="T15" fmla="*/ 2147483646 h 21"/>
                  <a:gd name="T16" fmla="*/ 2147483646 w 36"/>
                  <a:gd name="T17" fmla="*/ 2147483646 h 21"/>
                  <a:gd name="T18" fmla="*/ 2147483646 w 36"/>
                  <a:gd name="T19" fmla="*/ 2147483646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36" name="Freeform 13"/>
              <p:cNvSpPr>
                <a:spLocks noEditPoints="1"/>
              </p:cNvSpPr>
              <p:nvPr/>
            </p:nvSpPr>
            <p:spPr bwMode="auto">
              <a:xfrm>
                <a:off x="4267201" y="1772755"/>
                <a:ext cx="304800" cy="161925"/>
              </a:xfrm>
              <a:custGeom>
                <a:avLst/>
                <a:gdLst>
                  <a:gd name="T0" fmla="*/ 2147483646 w 32"/>
                  <a:gd name="T1" fmla="*/ 0 h 17"/>
                  <a:gd name="T2" fmla="*/ 0 w 32"/>
                  <a:gd name="T3" fmla="*/ 2147483646 h 17"/>
                  <a:gd name="T4" fmla="*/ 2147483646 w 32"/>
                  <a:gd name="T5" fmla="*/ 2147483646 h 17"/>
                  <a:gd name="T6" fmla="*/ 2147483646 w 32"/>
                  <a:gd name="T7" fmla="*/ 2147483646 h 17"/>
                  <a:gd name="T8" fmla="*/ 2147483646 w 32"/>
                  <a:gd name="T9" fmla="*/ 0 h 17"/>
                  <a:gd name="T10" fmla="*/ 2147483646 w 32"/>
                  <a:gd name="T11" fmla="*/ 2147483646 h 17"/>
                  <a:gd name="T12" fmla="*/ 2147483646 w 32"/>
                  <a:gd name="T13" fmla="*/ 2147483646 h 17"/>
                  <a:gd name="T14" fmla="*/ 2147483646 w 32"/>
                  <a:gd name="T15" fmla="*/ 2147483646 h 17"/>
                  <a:gd name="T16" fmla="*/ 2147483646 w 32"/>
                  <a:gd name="T17" fmla="*/ 2147483646 h 17"/>
                  <a:gd name="T18" fmla="*/ 2147483646 w 32"/>
                  <a:gd name="T19" fmla="*/ 2147483646 h 17"/>
                  <a:gd name="T20" fmla="*/ 2147483646 w 32"/>
                  <a:gd name="T21" fmla="*/ 2147483646 h 17"/>
                  <a:gd name="T22" fmla="*/ 2147483646 w 32"/>
                  <a:gd name="T23" fmla="*/ 2147483646 h 17"/>
                  <a:gd name="T24" fmla="*/ 2147483646 w 32"/>
                  <a:gd name="T25" fmla="*/ 2147483646 h 17"/>
                  <a:gd name="T26" fmla="*/ 2147483646 w 32"/>
                  <a:gd name="T27" fmla="*/ 2147483646 h 17"/>
                  <a:gd name="T28" fmla="*/ 2147483646 w 32"/>
                  <a:gd name="T29" fmla="*/ 2147483646 h 17"/>
                  <a:gd name="T30" fmla="*/ 2147483646 w 32"/>
                  <a:gd name="T31" fmla="*/ 2147483646 h 17"/>
                  <a:gd name="T32" fmla="*/ 2147483646 w 32"/>
                  <a:gd name="T33" fmla="*/ 2147483646 h 17"/>
                  <a:gd name="T34" fmla="*/ 2147483646 w 32"/>
                  <a:gd name="T35" fmla="*/ 2147483646 h 17"/>
                  <a:gd name="T36" fmla="*/ 2147483646 w 32"/>
                  <a:gd name="T37" fmla="*/ 2147483646 h 17"/>
                  <a:gd name="T38" fmla="*/ 2147483646 w 32"/>
                  <a:gd name="T39" fmla="*/ 2147483646 h 17"/>
                  <a:gd name="T40" fmla="*/ 2147483646 w 32"/>
                  <a:gd name="T41" fmla="*/ 2147483646 h 17"/>
                  <a:gd name="T42" fmla="*/ 2147483646 w 32"/>
                  <a:gd name="T43" fmla="*/ 2147483646 h 17"/>
                  <a:gd name="T44" fmla="*/ 2147483646 w 32"/>
                  <a:gd name="T45" fmla="*/ 2147483646 h 17"/>
                  <a:gd name="T46" fmla="*/ 2147483646 w 32"/>
                  <a:gd name="T47" fmla="*/ 2147483646 h 17"/>
                  <a:gd name="T48" fmla="*/ 2147483646 w 32"/>
                  <a:gd name="T49" fmla="*/ 2147483646 h 17"/>
                  <a:gd name="T50" fmla="*/ 2147483646 w 32"/>
                  <a:gd name="T51" fmla="*/ 2147483646 h 17"/>
                  <a:gd name="T52" fmla="*/ 2147483646 w 32"/>
                  <a:gd name="T53" fmla="*/ 2147483646 h 17"/>
                  <a:gd name="T54" fmla="*/ 2147483646 w 32"/>
                  <a:gd name="T55" fmla="*/ 2147483646 h 17"/>
                  <a:gd name="T56" fmla="*/ 2147483646 w 32"/>
                  <a:gd name="T57" fmla="*/ 2147483646 h 17"/>
                  <a:gd name="T58" fmla="*/ 2147483646 w 32"/>
                  <a:gd name="T59" fmla="*/ 2147483646 h 17"/>
                  <a:gd name="T60" fmla="*/ 2147483646 w 32"/>
                  <a:gd name="T61" fmla="*/ 2147483646 h 17"/>
                  <a:gd name="T62" fmla="*/ 2147483646 w 32"/>
                  <a:gd name="T63" fmla="*/ 2147483646 h 17"/>
                  <a:gd name="T64" fmla="*/ 2147483646 w 32"/>
                  <a:gd name="T65" fmla="*/ 2147483646 h 17"/>
                  <a:gd name="T66" fmla="*/ 2147483646 w 32"/>
                  <a:gd name="T67" fmla="*/ 2147483646 h 17"/>
                  <a:gd name="T68" fmla="*/ 2147483646 w 32"/>
                  <a:gd name="T69" fmla="*/ 2147483646 h 17"/>
                  <a:gd name="T70" fmla="*/ 2147483646 w 32"/>
                  <a:gd name="T71" fmla="*/ 2147483646 h 17"/>
                  <a:gd name="T72" fmla="*/ 2147483646 w 32"/>
                  <a:gd name="T73" fmla="*/ 2147483646 h 17"/>
                  <a:gd name="T74" fmla="*/ 2147483646 w 32"/>
                  <a:gd name="T75" fmla="*/ 2147483646 h 17"/>
                  <a:gd name="T76" fmla="*/ 2147483646 w 32"/>
                  <a:gd name="T77" fmla="*/ 2147483646 h 17"/>
                  <a:gd name="T78" fmla="*/ 2147483646 w 32"/>
                  <a:gd name="T79" fmla="*/ 2147483646 h 17"/>
                  <a:gd name="T80" fmla="*/ 2147483646 w 32"/>
                  <a:gd name="T81" fmla="*/ 2147483646 h 17"/>
                  <a:gd name="T82" fmla="*/ 2147483646 w 32"/>
                  <a:gd name="T83" fmla="*/ 2147483646 h 17"/>
                  <a:gd name="T84" fmla="*/ 2147483646 w 32"/>
                  <a:gd name="T85" fmla="*/ 2147483646 h 17"/>
                  <a:gd name="T86" fmla="*/ 2147483646 w 32"/>
                  <a:gd name="T87" fmla="*/ 2147483646 h 17"/>
                  <a:gd name="T88" fmla="*/ 2147483646 w 32"/>
                  <a:gd name="T89" fmla="*/ 2147483646 h 17"/>
                  <a:gd name="T90" fmla="*/ 2147483646 w 32"/>
                  <a:gd name="T91" fmla="*/ 2147483646 h 17"/>
                  <a:gd name="T92" fmla="*/ 2147483646 w 32"/>
                  <a:gd name="T93" fmla="*/ 2147483646 h 17"/>
                  <a:gd name="T94" fmla="*/ 2147483646 w 32"/>
                  <a:gd name="T95" fmla="*/ 2147483646 h 17"/>
                  <a:gd name="T96" fmla="*/ 2147483646 w 32"/>
                  <a:gd name="T97" fmla="*/ 2147483646 h 17"/>
                  <a:gd name="T98" fmla="*/ 2147483646 w 32"/>
                  <a:gd name="T99" fmla="*/ 2147483646 h 17"/>
                  <a:gd name="T100" fmla="*/ 2147483646 w 32"/>
                  <a:gd name="T101" fmla="*/ 2147483646 h 17"/>
                  <a:gd name="T102" fmla="*/ 2147483646 w 32"/>
                  <a:gd name="T103" fmla="*/ 2147483646 h 17"/>
                  <a:gd name="T104" fmla="*/ 2147483646 w 32"/>
                  <a:gd name="T105" fmla="*/ 2147483646 h 17"/>
                  <a:gd name="T106" fmla="*/ 2147483646 w 32"/>
                  <a:gd name="T107" fmla="*/ 2147483646 h 17"/>
                  <a:gd name="T108" fmla="*/ 2147483646 w 32"/>
                  <a:gd name="T109" fmla="*/ 2147483646 h 17"/>
                  <a:gd name="T110" fmla="*/ 2147483646 w 32"/>
                  <a:gd name="T111" fmla="*/ 2147483646 h 17"/>
                  <a:gd name="T112" fmla="*/ 2147483646 w 32"/>
                  <a:gd name="T113" fmla="*/ 2147483646 h 17"/>
                  <a:gd name="T114" fmla="*/ 2147483646 w 32"/>
                  <a:gd name="T115" fmla="*/ 2147483646 h 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280" name="组合 279"/>
          <p:cNvGrpSpPr/>
          <p:nvPr/>
        </p:nvGrpSpPr>
        <p:grpSpPr bwMode="auto">
          <a:xfrm>
            <a:off x="4057650" y="6600825"/>
            <a:ext cx="1028700" cy="568325"/>
            <a:chOff x="7612818" y="801103"/>
            <a:chExt cx="936104" cy="516958"/>
          </a:xfrm>
        </p:grpSpPr>
        <p:sp>
          <p:nvSpPr>
            <p:cNvPr id="281" name="圆角矩形 280"/>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30" name="圆角矩形 281"/>
            <p:cNvSpPr>
              <a:spLocks noChangeArrowheads="1"/>
            </p:cNvSpPr>
            <p:nvPr/>
          </p:nvSpPr>
          <p:spPr bwMode="auto">
            <a:xfrm>
              <a:off x="7651257"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pic>
          <p:nvPicPr>
            <p:cNvPr id="283" name="Picture 19" descr="C:\Users\admin\Desktop\SAIC-Motor-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284" name="组合 283"/>
          <p:cNvGrpSpPr/>
          <p:nvPr/>
        </p:nvGrpSpPr>
        <p:grpSpPr>
          <a:xfrm>
            <a:off x="1279977" y="5904109"/>
            <a:ext cx="123671" cy="96208"/>
            <a:chOff x="2444143" y="524567"/>
            <a:chExt cx="112510" cy="87526"/>
          </a:xfrm>
          <a:solidFill>
            <a:schemeClr val="bg1">
              <a:lumMod val="50000"/>
            </a:schemeClr>
          </a:solidFill>
        </p:grpSpPr>
        <p:sp>
          <p:nvSpPr>
            <p:cNvPr id="285" name="燕尾形 284"/>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286" name="燕尾形 285"/>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nvGrpSpPr>
          <p:cNvPr id="287" name="组合 286"/>
          <p:cNvGrpSpPr/>
          <p:nvPr/>
        </p:nvGrpSpPr>
        <p:grpSpPr>
          <a:xfrm flipH="1">
            <a:off x="7740352" y="8602953"/>
            <a:ext cx="123671" cy="96208"/>
            <a:chOff x="2444143" y="524567"/>
            <a:chExt cx="112510" cy="87526"/>
          </a:xfrm>
          <a:solidFill>
            <a:schemeClr val="bg1">
              <a:lumMod val="50000"/>
            </a:schemeClr>
          </a:solidFill>
        </p:grpSpPr>
        <p:sp>
          <p:nvSpPr>
            <p:cNvPr id="288" name="燕尾形 287"/>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289" name="燕尾形 288"/>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nvGrpSpPr>
          <p:cNvPr id="290" name="组合 289"/>
          <p:cNvGrpSpPr/>
          <p:nvPr/>
        </p:nvGrpSpPr>
        <p:grpSpPr>
          <a:xfrm flipH="1">
            <a:off x="7740352" y="5904109"/>
            <a:ext cx="123671" cy="96208"/>
            <a:chOff x="2444143" y="524567"/>
            <a:chExt cx="112510" cy="87526"/>
          </a:xfrm>
          <a:solidFill>
            <a:schemeClr val="bg1">
              <a:lumMod val="50000"/>
            </a:schemeClr>
          </a:solidFill>
        </p:grpSpPr>
        <p:sp>
          <p:nvSpPr>
            <p:cNvPr id="291" name="燕尾形 290"/>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292" name="燕尾形 291"/>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nvGrpSpPr>
          <p:cNvPr id="293" name="组合 292"/>
          <p:cNvGrpSpPr/>
          <p:nvPr/>
        </p:nvGrpSpPr>
        <p:grpSpPr>
          <a:xfrm flipV="1">
            <a:off x="1279977" y="8602953"/>
            <a:ext cx="123671" cy="96208"/>
            <a:chOff x="2444143" y="524567"/>
            <a:chExt cx="112510" cy="87526"/>
          </a:xfrm>
          <a:solidFill>
            <a:schemeClr val="bg1">
              <a:lumMod val="50000"/>
            </a:schemeClr>
          </a:solidFill>
        </p:grpSpPr>
        <p:sp>
          <p:nvSpPr>
            <p:cNvPr id="294" name="燕尾形 293"/>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295" name="燕尾形 294"/>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nvGrpSpPr>
          <p:cNvPr id="296" name="组合 295"/>
          <p:cNvGrpSpPr/>
          <p:nvPr/>
        </p:nvGrpSpPr>
        <p:grpSpPr bwMode="auto">
          <a:xfrm>
            <a:off x="1601788" y="5667375"/>
            <a:ext cx="1028700" cy="568325"/>
            <a:chOff x="1442717" y="1215533"/>
            <a:chExt cx="1028963" cy="568239"/>
          </a:xfrm>
        </p:grpSpPr>
        <p:grpSp>
          <p:nvGrpSpPr>
            <p:cNvPr id="32925" name="组合 296"/>
            <p:cNvGrpSpPr/>
            <p:nvPr/>
          </p:nvGrpSpPr>
          <p:grpSpPr bwMode="auto">
            <a:xfrm>
              <a:off x="1442717" y="1215533"/>
              <a:ext cx="1028963" cy="568239"/>
              <a:chOff x="1664606" y="801103"/>
              <a:chExt cx="936104" cy="516958"/>
            </a:xfrm>
          </p:grpSpPr>
          <p:sp>
            <p:nvSpPr>
              <p:cNvPr id="299" name="圆角矩形 298"/>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28" name="圆角矩形 299"/>
              <p:cNvSpPr>
                <a:spLocks noChangeArrowheads="1"/>
              </p:cNvSpPr>
              <p:nvPr/>
            </p:nvSpPr>
            <p:spPr bwMode="auto">
              <a:xfrm>
                <a:off x="170304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26" name="Picture 2" descr="C:\Documents and Settings\nana\桌面\cases_vi_logo_12.jpg"/>
            <p:cNvPicPr>
              <a:picLocks noChangeAspect="1" noChangeArrowheads="1"/>
            </p:cNvPicPr>
            <p:nvPr/>
          </p:nvPicPr>
          <p:blipFill>
            <a:blip r:embed="rId3">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1" name="组合 300"/>
          <p:cNvGrpSpPr/>
          <p:nvPr/>
        </p:nvGrpSpPr>
        <p:grpSpPr bwMode="auto">
          <a:xfrm>
            <a:off x="2830513" y="5667375"/>
            <a:ext cx="1028700" cy="568325"/>
            <a:chOff x="2750118" y="1215533"/>
            <a:chExt cx="1028963" cy="568239"/>
          </a:xfrm>
        </p:grpSpPr>
        <p:grpSp>
          <p:nvGrpSpPr>
            <p:cNvPr id="32915" name="组合 301"/>
            <p:cNvGrpSpPr/>
            <p:nvPr/>
          </p:nvGrpSpPr>
          <p:grpSpPr bwMode="auto">
            <a:xfrm>
              <a:off x="2750118" y="1215533"/>
              <a:ext cx="1028963" cy="568239"/>
              <a:chOff x="6455224" y="1614418"/>
              <a:chExt cx="936104" cy="516958"/>
            </a:xfrm>
          </p:grpSpPr>
          <p:sp>
            <p:nvSpPr>
              <p:cNvPr id="310" name="圆角矩形 309"/>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24" name="圆角矩形 310"/>
              <p:cNvSpPr>
                <a:spLocks noChangeArrowheads="1"/>
              </p:cNvSpPr>
              <p:nvPr/>
            </p:nvSpPr>
            <p:spPr bwMode="auto">
              <a:xfrm>
                <a:off x="649366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grpSp>
          <p:nvGrpSpPr>
            <p:cNvPr id="32916" name="组合 302"/>
            <p:cNvGrpSpPr/>
            <p:nvPr/>
          </p:nvGrpSpPr>
          <p:grpSpPr bwMode="auto">
            <a:xfrm>
              <a:off x="3034969" y="1268949"/>
              <a:ext cx="459261" cy="461407"/>
              <a:chOff x="2901950" y="1116013"/>
              <a:chExt cx="3397250" cy="3413125"/>
            </a:xfrm>
          </p:grpSpPr>
          <p:pic>
            <p:nvPicPr>
              <p:cNvPr id="329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918" name="图片 304" descr="yua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19" name="Freeform 20"/>
              <p:cNvSpPr/>
              <p:nvPr/>
            </p:nvSpPr>
            <p:spPr bwMode="auto">
              <a:xfrm>
                <a:off x="3757613" y="1574800"/>
                <a:ext cx="812800" cy="2397125"/>
              </a:xfrm>
              <a:custGeom>
                <a:avLst/>
                <a:gdLst>
                  <a:gd name="T0" fmla="*/ 2147483646 w 181"/>
                  <a:gd name="T1" fmla="*/ 0 h 534"/>
                  <a:gd name="T2" fmla="*/ 2147483646 w 181"/>
                  <a:gd name="T3" fmla="*/ 2147483646 h 534"/>
                  <a:gd name="T4" fmla="*/ 2147483646 w 181"/>
                  <a:gd name="T5" fmla="*/ 2147483646 h 534"/>
                  <a:gd name="T6" fmla="*/ 2147483646 w 181"/>
                  <a:gd name="T7" fmla="*/ 2147483646 h 534"/>
                  <a:gd name="T8" fmla="*/ 2147483646 w 181"/>
                  <a:gd name="T9" fmla="*/ 2147483646 h 534"/>
                  <a:gd name="T10" fmla="*/ 2147483646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20" name="Freeform 21"/>
              <p:cNvSpPr/>
              <p:nvPr/>
            </p:nvSpPr>
            <p:spPr bwMode="auto">
              <a:xfrm>
                <a:off x="3981450" y="1752600"/>
                <a:ext cx="908050" cy="2349500"/>
              </a:xfrm>
              <a:custGeom>
                <a:avLst/>
                <a:gdLst>
                  <a:gd name="T0" fmla="*/ 2147483646 w 202"/>
                  <a:gd name="T1" fmla="*/ 0 h 523"/>
                  <a:gd name="T2" fmla="*/ 2147483646 w 202"/>
                  <a:gd name="T3" fmla="*/ 2147483646 h 523"/>
                  <a:gd name="T4" fmla="*/ 2147483646 w 202"/>
                  <a:gd name="T5" fmla="*/ 2147483646 h 523"/>
                  <a:gd name="T6" fmla="*/ 2147483646 w 202"/>
                  <a:gd name="T7" fmla="*/ 2147483646 h 523"/>
                  <a:gd name="T8" fmla="*/ 2147483646 w 202"/>
                  <a:gd name="T9" fmla="*/ 2147483646 h 523"/>
                  <a:gd name="T10" fmla="*/ 2147483646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21" name="Freeform 22"/>
              <p:cNvSpPr/>
              <p:nvPr/>
            </p:nvSpPr>
            <p:spPr bwMode="auto">
              <a:xfrm>
                <a:off x="3435350" y="2586038"/>
                <a:ext cx="2408238" cy="1293812"/>
              </a:xfrm>
              <a:custGeom>
                <a:avLst/>
                <a:gdLst>
                  <a:gd name="T0" fmla="*/ 2147483646 w 536"/>
                  <a:gd name="T1" fmla="*/ 0 h 288"/>
                  <a:gd name="T2" fmla="*/ 0 w 536"/>
                  <a:gd name="T3" fmla="*/ 2147483646 h 288"/>
                  <a:gd name="T4" fmla="*/ 2147483646 w 536"/>
                  <a:gd name="T5" fmla="*/ 2147483646 h 288"/>
                  <a:gd name="T6" fmla="*/ 2147483646 w 536"/>
                  <a:gd name="T7" fmla="*/ 2147483646 h 288"/>
                  <a:gd name="T8" fmla="*/ 2147483646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922" name="Freeform 23"/>
              <p:cNvSpPr/>
              <p:nvPr/>
            </p:nvSpPr>
            <p:spPr bwMode="auto">
              <a:xfrm>
                <a:off x="3309938" y="3028950"/>
                <a:ext cx="2349500" cy="1217613"/>
              </a:xfrm>
              <a:custGeom>
                <a:avLst/>
                <a:gdLst>
                  <a:gd name="T0" fmla="*/ 0 w 523"/>
                  <a:gd name="T1" fmla="*/ 0 h 271"/>
                  <a:gd name="T2" fmla="*/ 2147483646 w 523"/>
                  <a:gd name="T3" fmla="*/ 2147483646 h 271"/>
                  <a:gd name="T4" fmla="*/ 2147483646 w 523"/>
                  <a:gd name="T5" fmla="*/ 2147483646 h 271"/>
                  <a:gd name="T6" fmla="*/ 2147483646 w 523"/>
                  <a:gd name="T7" fmla="*/ 2147483646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312" name="组合 311"/>
          <p:cNvGrpSpPr/>
          <p:nvPr/>
        </p:nvGrpSpPr>
        <p:grpSpPr bwMode="auto">
          <a:xfrm>
            <a:off x="4057650" y="5667375"/>
            <a:ext cx="1028700" cy="568325"/>
            <a:chOff x="4057520" y="1215533"/>
            <a:chExt cx="1028963" cy="568239"/>
          </a:xfrm>
        </p:grpSpPr>
        <p:grpSp>
          <p:nvGrpSpPr>
            <p:cNvPr id="32911" name="组合 312"/>
            <p:cNvGrpSpPr/>
            <p:nvPr/>
          </p:nvGrpSpPr>
          <p:grpSpPr bwMode="auto">
            <a:xfrm>
              <a:off x="4057520" y="1215533"/>
              <a:ext cx="1028963" cy="568239"/>
              <a:chOff x="467544" y="1614418"/>
              <a:chExt cx="936104" cy="516958"/>
            </a:xfrm>
          </p:grpSpPr>
          <p:sp>
            <p:nvSpPr>
              <p:cNvPr id="315" name="圆角矩形 314"/>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14" name="圆角矩形 315"/>
              <p:cNvSpPr>
                <a:spLocks noChangeArrowheads="1"/>
              </p:cNvSpPr>
              <p:nvPr/>
            </p:nvSpPr>
            <p:spPr bwMode="auto">
              <a:xfrm>
                <a:off x="505983"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12" name="图片 313" descr="标志.png"/>
            <p:cNvPicPr>
              <a:picLocks noChangeAspect="1"/>
            </p:cNvPicPr>
            <p:nvPr/>
          </p:nvPicPr>
          <p:blipFill>
            <a:blip r:embed="rId6">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 name="组合 316"/>
          <p:cNvGrpSpPr/>
          <p:nvPr/>
        </p:nvGrpSpPr>
        <p:grpSpPr bwMode="auto">
          <a:xfrm>
            <a:off x="5284788" y="5667375"/>
            <a:ext cx="1028700" cy="568325"/>
            <a:chOff x="5364921" y="1215533"/>
            <a:chExt cx="1028963" cy="568239"/>
          </a:xfrm>
        </p:grpSpPr>
        <p:grpSp>
          <p:nvGrpSpPr>
            <p:cNvPr id="32907" name="组合 317"/>
            <p:cNvGrpSpPr/>
            <p:nvPr/>
          </p:nvGrpSpPr>
          <p:grpSpPr bwMode="auto">
            <a:xfrm>
              <a:off x="5364921" y="1215533"/>
              <a:ext cx="1028963" cy="568239"/>
              <a:chOff x="8906455" y="2406506"/>
              <a:chExt cx="936104" cy="516958"/>
            </a:xfrm>
          </p:grpSpPr>
          <p:sp>
            <p:nvSpPr>
              <p:cNvPr id="320" name="圆角矩形 319"/>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10" name="圆角矩形 320"/>
              <p:cNvSpPr>
                <a:spLocks noChangeArrowheads="1"/>
              </p:cNvSpPr>
              <p:nvPr/>
            </p:nvSpPr>
            <p:spPr bwMode="auto">
              <a:xfrm>
                <a:off x="8944894"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0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组合 321"/>
          <p:cNvGrpSpPr/>
          <p:nvPr/>
        </p:nvGrpSpPr>
        <p:grpSpPr bwMode="auto">
          <a:xfrm>
            <a:off x="374650" y="6567488"/>
            <a:ext cx="1028700" cy="568325"/>
            <a:chOff x="135315" y="2115148"/>
            <a:chExt cx="1028963" cy="568239"/>
          </a:xfrm>
        </p:grpSpPr>
        <p:grpSp>
          <p:nvGrpSpPr>
            <p:cNvPr id="32903" name="组合 322"/>
            <p:cNvGrpSpPr/>
            <p:nvPr/>
          </p:nvGrpSpPr>
          <p:grpSpPr bwMode="auto">
            <a:xfrm>
              <a:off x="135315" y="2115148"/>
              <a:ext cx="1028963" cy="568239"/>
              <a:chOff x="5373394" y="801103"/>
              <a:chExt cx="936104" cy="516958"/>
            </a:xfrm>
          </p:grpSpPr>
          <p:sp>
            <p:nvSpPr>
              <p:cNvPr id="325" name="圆角矩形 324"/>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06" name="圆角矩形 325"/>
              <p:cNvSpPr>
                <a:spLocks noChangeArrowheads="1"/>
              </p:cNvSpPr>
              <p:nvPr/>
            </p:nvSpPr>
            <p:spPr bwMode="auto">
              <a:xfrm>
                <a:off x="541183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04" name="Picture 2"/>
            <p:cNvPicPr>
              <a:picLocks noChangeAspect="1" noChangeArrowheads="1"/>
            </p:cNvPicPr>
            <p:nvPr/>
          </p:nvPicPr>
          <p:blipFill>
            <a:blip r:embed="rId8">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组合 326"/>
          <p:cNvGrpSpPr/>
          <p:nvPr/>
        </p:nvGrpSpPr>
        <p:grpSpPr bwMode="auto">
          <a:xfrm>
            <a:off x="1601788" y="6567488"/>
            <a:ext cx="1028700" cy="568325"/>
            <a:chOff x="1442717" y="2115148"/>
            <a:chExt cx="1028963" cy="568239"/>
          </a:xfrm>
        </p:grpSpPr>
        <p:grpSp>
          <p:nvGrpSpPr>
            <p:cNvPr id="32899" name="组合 327"/>
            <p:cNvGrpSpPr/>
            <p:nvPr/>
          </p:nvGrpSpPr>
          <p:grpSpPr bwMode="auto">
            <a:xfrm>
              <a:off x="1442717" y="2115148"/>
              <a:ext cx="1028963" cy="568239"/>
              <a:chOff x="1664606" y="1614418"/>
              <a:chExt cx="936104" cy="516958"/>
            </a:xfrm>
          </p:grpSpPr>
          <p:sp>
            <p:nvSpPr>
              <p:cNvPr id="330" name="圆角矩形 329"/>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902" name="圆角矩形 330"/>
              <p:cNvSpPr>
                <a:spLocks noChangeArrowheads="1"/>
              </p:cNvSpPr>
              <p:nvPr/>
            </p:nvSpPr>
            <p:spPr bwMode="auto">
              <a:xfrm>
                <a:off x="170304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900" name="Picture 5" descr="中国邮政标志"/>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2" name="组合 331"/>
          <p:cNvGrpSpPr/>
          <p:nvPr/>
        </p:nvGrpSpPr>
        <p:grpSpPr bwMode="auto">
          <a:xfrm>
            <a:off x="5284788" y="6600825"/>
            <a:ext cx="1028700" cy="568325"/>
            <a:chOff x="5364921" y="2148001"/>
            <a:chExt cx="1028963" cy="568239"/>
          </a:xfrm>
        </p:grpSpPr>
        <p:grpSp>
          <p:nvGrpSpPr>
            <p:cNvPr id="32890" name="组合 332"/>
            <p:cNvGrpSpPr/>
            <p:nvPr/>
          </p:nvGrpSpPr>
          <p:grpSpPr bwMode="auto">
            <a:xfrm>
              <a:off x="5364921" y="2148001"/>
              <a:ext cx="1028963" cy="568239"/>
              <a:chOff x="7612818" y="1614418"/>
              <a:chExt cx="936104" cy="516958"/>
            </a:xfrm>
          </p:grpSpPr>
          <p:sp>
            <p:nvSpPr>
              <p:cNvPr id="340" name="圆角矩形 339"/>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98" name="圆角矩形 340"/>
              <p:cNvSpPr>
                <a:spLocks noChangeArrowheads="1"/>
              </p:cNvSpPr>
              <p:nvPr/>
            </p:nvSpPr>
            <p:spPr bwMode="auto">
              <a:xfrm>
                <a:off x="7651257"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grpSp>
          <p:nvGrpSpPr>
            <p:cNvPr id="32891" name="组合 333"/>
            <p:cNvGrpSpPr/>
            <p:nvPr/>
          </p:nvGrpSpPr>
          <p:grpSpPr bwMode="auto">
            <a:xfrm>
              <a:off x="5562453" y="2195057"/>
              <a:ext cx="633898" cy="474127"/>
              <a:chOff x="2625403" y="476672"/>
              <a:chExt cx="6642853" cy="4968552"/>
            </a:xfrm>
          </p:grpSpPr>
          <p:grpSp>
            <p:nvGrpSpPr>
              <p:cNvPr id="32892" name="组合 334"/>
              <p:cNvGrpSpPr/>
              <p:nvPr/>
            </p:nvGrpSpPr>
            <p:grpSpPr bwMode="auto">
              <a:xfrm>
                <a:off x="4427984" y="476672"/>
                <a:ext cx="2892425" cy="2879725"/>
                <a:chOff x="5091038" y="2567186"/>
                <a:chExt cx="2892425" cy="2879725"/>
              </a:xfrm>
            </p:grpSpPr>
            <p:pic>
              <p:nvPicPr>
                <p:cNvPr id="32894" name="图片 336" descr="5-2.png"/>
                <p:cNvPicPr>
                  <a:picLocks noChangeAspect="1"/>
                </p:cNvPicPr>
                <p:nvPr/>
              </p:nvPicPr>
              <p:blipFill>
                <a:blip r:embed="rId10">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95" name="图片 337" descr="5-3.png"/>
                <p:cNvPicPr>
                  <a:picLocks noChangeAspect="1"/>
                </p:cNvPicPr>
                <p:nvPr/>
              </p:nvPicPr>
              <p:blipFill>
                <a:blip r:embed="rId11">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96" name="图片 338" descr="5-4.png"/>
                <p:cNvPicPr>
                  <a:picLocks noChangeAspect="1"/>
                </p:cNvPicPr>
                <p:nvPr/>
              </p:nvPicPr>
              <p:blipFill>
                <a:blip r:embed="rId12">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893" name="Picture 4" descr="C:\Documents and Settings\nana\桌面\...中的位图 东航标志.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2" name="组合 341"/>
          <p:cNvGrpSpPr/>
          <p:nvPr/>
        </p:nvGrpSpPr>
        <p:grpSpPr bwMode="auto">
          <a:xfrm>
            <a:off x="6513513" y="6567488"/>
            <a:ext cx="1028700" cy="568325"/>
            <a:chOff x="6672323" y="2115148"/>
            <a:chExt cx="1028963" cy="568239"/>
          </a:xfrm>
        </p:grpSpPr>
        <p:grpSp>
          <p:nvGrpSpPr>
            <p:cNvPr id="32886" name="组合 342"/>
            <p:cNvGrpSpPr/>
            <p:nvPr/>
          </p:nvGrpSpPr>
          <p:grpSpPr bwMode="auto">
            <a:xfrm>
              <a:off x="6672323" y="2115148"/>
              <a:ext cx="1028963" cy="568239"/>
              <a:chOff x="8906455" y="801103"/>
              <a:chExt cx="936104" cy="516958"/>
            </a:xfrm>
          </p:grpSpPr>
          <p:sp>
            <p:nvSpPr>
              <p:cNvPr id="345" name="圆角矩形 344"/>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89" name="圆角矩形 345"/>
              <p:cNvSpPr>
                <a:spLocks noChangeArrowheads="1"/>
              </p:cNvSpPr>
              <p:nvPr/>
            </p:nvSpPr>
            <p:spPr bwMode="auto">
              <a:xfrm>
                <a:off x="8944894" y="819390"/>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87" name="图片 343" descr="6.png"/>
            <p:cNvPicPr>
              <a:picLocks noChangeAspect="1"/>
            </p:cNvPicPr>
            <p:nvPr/>
          </p:nvPicPr>
          <p:blipFill>
            <a:blip r:embed="rId14">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 name="组合 346"/>
          <p:cNvGrpSpPr/>
          <p:nvPr/>
        </p:nvGrpSpPr>
        <p:grpSpPr bwMode="auto">
          <a:xfrm>
            <a:off x="7740650" y="6567488"/>
            <a:ext cx="1028700" cy="568325"/>
            <a:chOff x="7979723" y="2115148"/>
            <a:chExt cx="1028963" cy="568239"/>
          </a:xfrm>
        </p:grpSpPr>
        <p:grpSp>
          <p:nvGrpSpPr>
            <p:cNvPr id="32871" name="组合 347"/>
            <p:cNvGrpSpPr/>
            <p:nvPr/>
          </p:nvGrpSpPr>
          <p:grpSpPr bwMode="auto">
            <a:xfrm>
              <a:off x="7979723" y="2115148"/>
              <a:ext cx="1028963" cy="568239"/>
              <a:chOff x="1664606" y="2406506"/>
              <a:chExt cx="936104" cy="516958"/>
            </a:xfrm>
          </p:grpSpPr>
          <p:sp>
            <p:nvSpPr>
              <p:cNvPr id="361" name="圆角矩形 360"/>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85" name="圆角矩形 361"/>
              <p:cNvSpPr>
                <a:spLocks noChangeArrowheads="1"/>
              </p:cNvSpPr>
              <p:nvPr/>
            </p:nvSpPr>
            <p:spPr bwMode="auto">
              <a:xfrm>
                <a:off x="170304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grpSp>
          <p:nvGrpSpPr>
            <p:cNvPr id="32872" name="Group 4"/>
            <p:cNvGrpSpPr>
              <a:grpSpLocks noChangeAspect="1"/>
            </p:cNvGrpSpPr>
            <p:nvPr/>
          </p:nvGrpSpPr>
          <p:grpSpPr bwMode="auto">
            <a:xfrm>
              <a:off x="8242679" y="2146022"/>
              <a:ext cx="503051" cy="506491"/>
              <a:chOff x="1936" y="1752"/>
              <a:chExt cx="1755" cy="1767"/>
            </a:xfrm>
          </p:grpSpPr>
          <p:sp>
            <p:nvSpPr>
              <p:cNvPr id="32873" name="AutoShape 3"/>
              <p:cNvSpPr>
                <a:spLocks noChangeAspect="1" noChangeArrowheads="1" noTextEdit="1"/>
              </p:cNvSpPr>
              <p:nvPr/>
            </p:nvSpPr>
            <p:spPr bwMode="auto">
              <a:xfrm>
                <a:off x="1973" y="1752"/>
                <a:ext cx="1710" cy="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874" name="Freeform 5"/>
              <p:cNvSpPr/>
              <p:nvPr/>
            </p:nvSpPr>
            <p:spPr bwMode="auto">
              <a:xfrm>
                <a:off x="2569" y="1754"/>
                <a:ext cx="244" cy="892"/>
              </a:xfrm>
              <a:custGeom>
                <a:avLst/>
                <a:gdLst>
                  <a:gd name="T0" fmla="*/ 0 w 244"/>
                  <a:gd name="T1" fmla="*/ 85 h 892"/>
                  <a:gd name="T2" fmla="*/ 244 w 244"/>
                  <a:gd name="T3" fmla="*/ 0 h 892"/>
                  <a:gd name="T4" fmla="*/ 244 w 244"/>
                  <a:gd name="T5" fmla="*/ 150 h 892"/>
                  <a:gd name="T6" fmla="*/ 166 w 244"/>
                  <a:gd name="T7" fmla="*/ 178 h 892"/>
                  <a:gd name="T8" fmla="*/ 166 w 244"/>
                  <a:gd name="T9" fmla="*/ 208 h 892"/>
                  <a:gd name="T10" fmla="*/ 243 w 244"/>
                  <a:gd name="T11" fmla="*/ 180 h 892"/>
                  <a:gd name="T12" fmla="*/ 243 w 244"/>
                  <a:gd name="T13" fmla="*/ 385 h 892"/>
                  <a:gd name="T14" fmla="*/ 168 w 244"/>
                  <a:gd name="T15" fmla="*/ 410 h 892"/>
                  <a:gd name="T16" fmla="*/ 168 w 244"/>
                  <a:gd name="T17" fmla="*/ 892 h 892"/>
                  <a:gd name="T18" fmla="*/ 100 w 244"/>
                  <a:gd name="T19" fmla="*/ 874 h 892"/>
                  <a:gd name="T20" fmla="*/ 100 w 244"/>
                  <a:gd name="T21" fmla="*/ 431 h 892"/>
                  <a:gd name="T22" fmla="*/ 1 w 244"/>
                  <a:gd name="T23" fmla="*/ 466 h 892"/>
                  <a:gd name="T24" fmla="*/ 1 w 244"/>
                  <a:gd name="T25" fmla="*/ 271 h 892"/>
                  <a:gd name="T26" fmla="*/ 100 w 244"/>
                  <a:gd name="T27" fmla="*/ 232 h 892"/>
                  <a:gd name="T28" fmla="*/ 99 w 244"/>
                  <a:gd name="T29" fmla="*/ 204 h 892"/>
                  <a:gd name="T30" fmla="*/ 0 w 244"/>
                  <a:gd name="T31" fmla="*/ 241 h 892"/>
                  <a:gd name="T32" fmla="*/ 0 w 244"/>
                  <a:gd name="T33" fmla="*/ 85 h 8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75" name="Freeform 6"/>
              <p:cNvSpPr/>
              <p:nvPr/>
            </p:nvSpPr>
            <p:spPr bwMode="auto">
              <a:xfrm>
                <a:off x="2570" y="2223"/>
                <a:ext cx="72" cy="397"/>
              </a:xfrm>
              <a:custGeom>
                <a:avLst/>
                <a:gdLst>
                  <a:gd name="T0" fmla="*/ 0 w 72"/>
                  <a:gd name="T1" fmla="*/ 25 h 397"/>
                  <a:gd name="T2" fmla="*/ 0 w 72"/>
                  <a:gd name="T3" fmla="*/ 379 h 397"/>
                  <a:gd name="T4" fmla="*/ 72 w 72"/>
                  <a:gd name="T5" fmla="*/ 397 h 397"/>
                  <a:gd name="T6" fmla="*/ 72 w 72"/>
                  <a:gd name="T7" fmla="*/ 0 h 397"/>
                  <a:gd name="T8" fmla="*/ 0 w 72"/>
                  <a:gd name="T9" fmla="*/ 25 h 3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397">
                    <a:moveTo>
                      <a:pt x="0" y="25"/>
                    </a:moveTo>
                    <a:lnTo>
                      <a:pt x="0" y="379"/>
                    </a:lnTo>
                    <a:lnTo>
                      <a:pt x="72" y="397"/>
                    </a:lnTo>
                    <a:lnTo>
                      <a:pt x="72" y="0"/>
                    </a:lnTo>
                    <a:lnTo>
                      <a:pt x="0" y="25"/>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76" name="Freeform 7"/>
              <p:cNvSpPr/>
              <p:nvPr/>
            </p:nvSpPr>
            <p:spPr bwMode="auto">
              <a:xfrm>
                <a:off x="2755" y="2166"/>
                <a:ext cx="55" cy="501"/>
              </a:xfrm>
              <a:custGeom>
                <a:avLst/>
                <a:gdLst>
                  <a:gd name="T0" fmla="*/ 1 w 55"/>
                  <a:gd name="T1" fmla="*/ 486 h 501"/>
                  <a:gd name="T2" fmla="*/ 55 w 55"/>
                  <a:gd name="T3" fmla="*/ 501 h 501"/>
                  <a:gd name="T4" fmla="*/ 55 w 55"/>
                  <a:gd name="T5" fmla="*/ 0 h 501"/>
                  <a:gd name="T6" fmla="*/ 0 w 55"/>
                  <a:gd name="T7" fmla="*/ 19 h 501"/>
                  <a:gd name="T8" fmla="*/ 1 w 55"/>
                  <a:gd name="T9" fmla="*/ 486 h 5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01">
                    <a:moveTo>
                      <a:pt x="1" y="486"/>
                    </a:moveTo>
                    <a:lnTo>
                      <a:pt x="55" y="501"/>
                    </a:lnTo>
                    <a:lnTo>
                      <a:pt x="55" y="0"/>
                    </a:lnTo>
                    <a:lnTo>
                      <a:pt x="0" y="19"/>
                    </a:lnTo>
                    <a:lnTo>
                      <a:pt x="1" y="486"/>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77" name="Freeform 8"/>
              <p:cNvSpPr/>
              <p:nvPr/>
            </p:nvSpPr>
            <p:spPr bwMode="auto">
              <a:xfrm>
                <a:off x="2839" y="1754"/>
                <a:ext cx="114" cy="205"/>
              </a:xfrm>
              <a:custGeom>
                <a:avLst/>
                <a:gdLst>
                  <a:gd name="T0" fmla="*/ 0 w 114"/>
                  <a:gd name="T1" fmla="*/ 0 h 205"/>
                  <a:gd name="T2" fmla="*/ 0 w 114"/>
                  <a:gd name="T3" fmla="*/ 151 h 205"/>
                  <a:gd name="T4" fmla="*/ 114 w 114"/>
                  <a:gd name="T5" fmla="*/ 205 h 205"/>
                  <a:gd name="T6" fmla="*/ 114 w 114"/>
                  <a:gd name="T7" fmla="*/ 51 h 205"/>
                  <a:gd name="T8" fmla="*/ 0 w 114"/>
                  <a:gd name="T9" fmla="*/ 0 h 2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205">
                    <a:moveTo>
                      <a:pt x="0" y="0"/>
                    </a:moveTo>
                    <a:lnTo>
                      <a:pt x="0" y="151"/>
                    </a:lnTo>
                    <a:lnTo>
                      <a:pt x="114" y="205"/>
                    </a:lnTo>
                    <a:lnTo>
                      <a:pt x="114" y="51"/>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78" name="Freeform 9"/>
              <p:cNvSpPr/>
              <p:nvPr/>
            </p:nvSpPr>
            <p:spPr bwMode="auto">
              <a:xfrm>
                <a:off x="2972" y="1814"/>
                <a:ext cx="107" cy="203"/>
              </a:xfrm>
              <a:custGeom>
                <a:avLst/>
                <a:gdLst>
                  <a:gd name="T0" fmla="*/ 2 w 107"/>
                  <a:gd name="T1" fmla="*/ 0 h 203"/>
                  <a:gd name="T2" fmla="*/ 107 w 107"/>
                  <a:gd name="T3" fmla="*/ 49 h 203"/>
                  <a:gd name="T4" fmla="*/ 107 w 107"/>
                  <a:gd name="T5" fmla="*/ 203 h 203"/>
                  <a:gd name="T6" fmla="*/ 0 w 107"/>
                  <a:gd name="T7" fmla="*/ 154 h 203"/>
                  <a:gd name="T8" fmla="*/ 2 w 107"/>
                  <a:gd name="T9" fmla="*/ 0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03">
                    <a:moveTo>
                      <a:pt x="2" y="0"/>
                    </a:moveTo>
                    <a:lnTo>
                      <a:pt x="107" y="49"/>
                    </a:lnTo>
                    <a:lnTo>
                      <a:pt x="107" y="203"/>
                    </a:lnTo>
                    <a:lnTo>
                      <a:pt x="0" y="154"/>
                    </a:lnTo>
                    <a:lnTo>
                      <a:pt x="2"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79" name="Freeform 10"/>
              <p:cNvSpPr>
                <a:spLocks noEditPoints="1"/>
              </p:cNvSpPr>
              <p:nvPr/>
            </p:nvSpPr>
            <p:spPr bwMode="auto">
              <a:xfrm>
                <a:off x="2839" y="1931"/>
                <a:ext cx="241" cy="715"/>
              </a:xfrm>
              <a:custGeom>
                <a:avLst/>
                <a:gdLst>
                  <a:gd name="T0" fmla="*/ 0 w 241"/>
                  <a:gd name="T1" fmla="*/ 0 h 715"/>
                  <a:gd name="T2" fmla="*/ 241 w 241"/>
                  <a:gd name="T3" fmla="*/ 116 h 715"/>
                  <a:gd name="T4" fmla="*/ 241 w 241"/>
                  <a:gd name="T5" fmla="*/ 331 h 715"/>
                  <a:gd name="T6" fmla="*/ 153 w 241"/>
                  <a:gd name="T7" fmla="*/ 287 h 715"/>
                  <a:gd name="T8" fmla="*/ 153 w 241"/>
                  <a:gd name="T9" fmla="*/ 691 h 715"/>
                  <a:gd name="T10" fmla="*/ 82 w 241"/>
                  <a:gd name="T11" fmla="*/ 715 h 715"/>
                  <a:gd name="T12" fmla="*/ 82 w 241"/>
                  <a:gd name="T13" fmla="*/ 254 h 715"/>
                  <a:gd name="T14" fmla="*/ 0 w 241"/>
                  <a:gd name="T15" fmla="*/ 214 h 715"/>
                  <a:gd name="T16" fmla="*/ 0 w 241"/>
                  <a:gd name="T17" fmla="*/ 0 h 715"/>
                  <a:gd name="T18" fmla="*/ 96 w 241"/>
                  <a:gd name="T19" fmla="*/ 172 h 715"/>
                  <a:gd name="T20" fmla="*/ 139 w 241"/>
                  <a:gd name="T21" fmla="*/ 191 h 715"/>
                  <a:gd name="T22" fmla="*/ 139 w 241"/>
                  <a:gd name="T23" fmla="*/ 139 h 715"/>
                  <a:gd name="T24" fmla="*/ 96 w 241"/>
                  <a:gd name="T25" fmla="*/ 119 h 715"/>
                  <a:gd name="T26" fmla="*/ 96 w 241"/>
                  <a:gd name="T27" fmla="*/ 172 h 7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80" name="Freeform 11"/>
              <p:cNvSpPr/>
              <p:nvPr/>
            </p:nvSpPr>
            <p:spPr bwMode="auto">
              <a:xfrm>
                <a:off x="3007" y="2250"/>
                <a:ext cx="70" cy="367"/>
              </a:xfrm>
              <a:custGeom>
                <a:avLst/>
                <a:gdLst>
                  <a:gd name="T0" fmla="*/ 0 w 70"/>
                  <a:gd name="T1" fmla="*/ 0 h 367"/>
                  <a:gd name="T2" fmla="*/ 70 w 70"/>
                  <a:gd name="T3" fmla="*/ 36 h 367"/>
                  <a:gd name="T4" fmla="*/ 70 w 70"/>
                  <a:gd name="T5" fmla="*/ 343 h 367"/>
                  <a:gd name="T6" fmla="*/ 0 w 70"/>
                  <a:gd name="T7" fmla="*/ 367 h 367"/>
                  <a:gd name="T8" fmla="*/ 0 w 70"/>
                  <a:gd name="T9" fmla="*/ 0 h 3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367">
                    <a:moveTo>
                      <a:pt x="0" y="0"/>
                    </a:moveTo>
                    <a:lnTo>
                      <a:pt x="70" y="36"/>
                    </a:lnTo>
                    <a:lnTo>
                      <a:pt x="70" y="343"/>
                    </a:lnTo>
                    <a:lnTo>
                      <a:pt x="0" y="367"/>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81" name="Freeform 12"/>
              <p:cNvSpPr/>
              <p:nvPr/>
            </p:nvSpPr>
            <p:spPr bwMode="auto">
              <a:xfrm>
                <a:off x="2839" y="2170"/>
                <a:ext cx="66" cy="495"/>
              </a:xfrm>
              <a:custGeom>
                <a:avLst/>
                <a:gdLst>
                  <a:gd name="T0" fmla="*/ 0 w 66"/>
                  <a:gd name="T1" fmla="*/ 0 h 495"/>
                  <a:gd name="T2" fmla="*/ 66 w 66"/>
                  <a:gd name="T3" fmla="*/ 35 h 495"/>
                  <a:gd name="T4" fmla="*/ 66 w 66"/>
                  <a:gd name="T5" fmla="*/ 479 h 495"/>
                  <a:gd name="T6" fmla="*/ 1 w 66"/>
                  <a:gd name="T7" fmla="*/ 495 h 495"/>
                  <a:gd name="T8" fmla="*/ 0 w 66"/>
                  <a:gd name="T9" fmla="*/ 0 h 4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495">
                    <a:moveTo>
                      <a:pt x="0" y="0"/>
                    </a:moveTo>
                    <a:lnTo>
                      <a:pt x="66" y="35"/>
                    </a:lnTo>
                    <a:lnTo>
                      <a:pt x="66" y="479"/>
                    </a:lnTo>
                    <a:lnTo>
                      <a:pt x="1" y="495"/>
                    </a:lnTo>
                    <a:lnTo>
                      <a:pt x="0" y="0"/>
                    </a:ln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82" name="Freeform 13"/>
              <p:cNvSpPr>
                <a:spLocks noEditPoints="1"/>
              </p:cNvSpPr>
              <p:nvPr/>
            </p:nvSpPr>
            <p:spPr bwMode="auto">
              <a:xfrm>
                <a:off x="1978" y="1893"/>
                <a:ext cx="1702" cy="1048"/>
              </a:xfrm>
              <a:custGeom>
                <a:avLst/>
                <a:gdLst>
                  <a:gd name="T0" fmla="*/ 4160 w 1135"/>
                  <a:gd name="T1" fmla="*/ 4038 h 699"/>
                  <a:gd name="T2" fmla="*/ 1396 w 1135"/>
                  <a:gd name="T3" fmla="*/ 2234 h 699"/>
                  <a:gd name="T4" fmla="*/ 2935 w 1135"/>
                  <a:gd name="T5" fmla="*/ 636 h 699"/>
                  <a:gd name="T6" fmla="*/ 2935 w 1135"/>
                  <a:gd name="T7" fmla="*/ 366 h 699"/>
                  <a:gd name="T8" fmla="*/ 697 w 1135"/>
                  <a:gd name="T9" fmla="*/ 2234 h 699"/>
                  <a:gd name="T10" fmla="*/ 3723 w 1135"/>
                  <a:gd name="T11" fmla="*/ 4213 h 699"/>
                  <a:gd name="T12" fmla="*/ 3723 w 1135"/>
                  <a:gd name="T13" fmla="*/ 5294 h 699"/>
                  <a:gd name="T14" fmla="*/ 4208 w 1135"/>
                  <a:gd name="T15" fmla="*/ 5294 h 699"/>
                  <a:gd name="T16" fmla="*/ 4208 w 1135"/>
                  <a:gd name="T17" fmla="*/ 4038 h 699"/>
                  <a:gd name="T18" fmla="*/ 4160 w 1135"/>
                  <a:gd name="T19" fmla="*/ 4038 h 699"/>
                  <a:gd name="T20" fmla="*/ 514 w 1135"/>
                  <a:gd name="T21" fmla="*/ 2234 h 699"/>
                  <a:gd name="T22" fmla="*/ 2935 w 1135"/>
                  <a:gd name="T23" fmla="*/ 243 h 699"/>
                  <a:gd name="T24" fmla="*/ 2935 w 1135"/>
                  <a:gd name="T25" fmla="*/ 1 h 699"/>
                  <a:gd name="T26" fmla="*/ 0 w 1135"/>
                  <a:gd name="T27" fmla="*/ 2234 h 699"/>
                  <a:gd name="T28" fmla="*/ 3025 w 1135"/>
                  <a:gd name="T29" fmla="*/ 4474 h 699"/>
                  <a:gd name="T30" fmla="*/ 3025 w 1135"/>
                  <a:gd name="T31" fmla="*/ 5294 h 699"/>
                  <a:gd name="T32" fmla="*/ 3510 w 1135"/>
                  <a:gd name="T33" fmla="*/ 5294 h 699"/>
                  <a:gd name="T34" fmla="*/ 3510 w 1135"/>
                  <a:gd name="T35" fmla="*/ 4312 h 699"/>
                  <a:gd name="T36" fmla="*/ 3480 w 1135"/>
                  <a:gd name="T37" fmla="*/ 4312 h 699"/>
                  <a:gd name="T38" fmla="*/ 514 w 1135"/>
                  <a:gd name="T39" fmla="*/ 2234 h 699"/>
                  <a:gd name="T40" fmla="*/ 5628 w 1135"/>
                  <a:gd name="T41" fmla="*/ 0 h 699"/>
                  <a:gd name="T42" fmla="*/ 5628 w 1135"/>
                  <a:gd name="T43" fmla="*/ 231 h 699"/>
                  <a:gd name="T44" fmla="*/ 8089 w 1135"/>
                  <a:gd name="T45" fmla="*/ 2234 h 699"/>
                  <a:gd name="T46" fmla="*/ 5099 w 1135"/>
                  <a:gd name="T47" fmla="*/ 4321 h 699"/>
                  <a:gd name="T48" fmla="*/ 5058 w 1135"/>
                  <a:gd name="T49" fmla="*/ 4321 h 699"/>
                  <a:gd name="T50" fmla="*/ 5058 w 1135"/>
                  <a:gd name="T51" fmla="*/ 5294 h 699"/>
                  <a:gd name="T52" fmla="*/ 5542 w 1135"/>
                  <a:gd name="T53" fmla="*/ 5294 h 699"/>
                  <a:gd name="T54" fmla="*/ 5542 w 1135"/>
                  <a:gd name="T55" fmla="*/ 4475 h 699"/>
                  <a:gd name="T56" fmla="*/ 8606 w 1135"/>
                  <a:gd name="T57" fmla="*/ 2234 h 699"/>
                  <a:gd name="T58" fmla="*/ 5628 w 1135"/>
                  <a:gd name="T59" fmla="*/ 0 h 699"/>
                  <a:gd name="T60" fmla="*/ 7906 w 1135"/>
                  <a:gd name="T61" fmla="*/ 2234 h 699"/>
                  <a:gd name="T62" fmla="*/ 5628 w 1135"/>
                  <a:gd name="T63" fmla="*/ 364 h 699"/>
                  <a:gd name="T64" fmla="*/ 5628 w 1135"/>
                  <a:gd name="T65" fmla="*/ 621 h 699"/>
                  <a:gd name="T66" fmla="*/ 7210 w 1135"/>
                  <a:gd name="T67" fmla="*/ 2234 h 699"/>
                  <a:gd name="T68" fmla="*/ 4401 w 1135"/>
                  <a:gd name="T69" fmla="*/ 4038 h 699"/>
                  <a:gd name="T70" fmla="*/ 4361 w 1135"/>
                  <a:gd name="T71" fmla="*/ 4038 h 699"/>
                  <a:gd name="T72" fmla="*/ 4361 w 1135"/>
                  <a:gd name="T73" fmla="*/ 5294 h 699"/>
                  <a:gd name="T74" fmla="*/ 4847 w 1135"/>
                  <a:gd name="T75" fmla="*/ 5294 h 699"/>
                  <a:gd name="T76" fmla="*/ 4847 w 1135"/>
                  <a:gd name="T77" fmla="*/ 4219 h 699"/>
                  <a:gd name="T78" fmla="*/ 7906 w 1135"/>
                  <a:gd name="T79" fmla="*/ 2234 h 6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883" name="Freeform 14"/>
              <p:cNvSpPr>
                <a:spLocks noEditPoints="1"/>
              </p:cNvSpPr>
              <p:nvPr/>
            </p:nvSpPr>
            <p:spPr bwMode="auto">
              <a:xfrm>
                <a:off x="1936" y="3084"/>
                <a:ext cx="1755" cy="435"/>
              </a:xfrm>
              <a:custGeom>
                <a:avLst/>
                <a:gdLst>
                  <a:gd name="T0" fmla="*/ 5144 w 1170"/>
                  <a:gd name="T1" fmla="*/ 548 h 290"/>
                  <a:gd name="T2" fmla="*/ 6026 w 1170"/>
                  <a:gd name="T3" fmla="*/ 243 h 290"/>
                  <a:gd name="T4" fmla="*/ 5540 w 1170"/>
                  <a:gd name="T5" fmla="*/ 777 h 290"/>
                  <a:gd name="T6" fmla="*/ 5651 w 1170"/>
                  <a:gd name="T7" fmla="*/ 1355 h 290"/>
                  <a:gd name="T8" fmla="*/ 5940 w 1170"/>
                  <a:gd name="T9" fmla="*/ 1916 h 290"/>
                  <a:gd name="T10" fmla="*/ 6075 w 1170"/>
                  <a:gd name="T11" fmla="*/ 1580 h 290"/>
                  <a:gd name="T12" fmla="*/ 5972 w 1170"/>
                  <a:gd name="T13" fmla="*/ 1034 h 290"/>
                  <a:gd name="T14" fmla="*/ 5252 w 1170"/>
                  <a:gd name="T15" fmla="*/ 728 h 290"/>
                  <a:gd name="T16" fmla="*/ 4737 w 1170"/>
                  <a:gd name="T17" fmla="*/ 1065 h 290"/>
                  <a:gd name="T18" fmla="*/ 4982 w 1170"/>
                  <a:gd name="T19" fmla="*/ 1931 h 290"/>
                  <a:gd name="T20" fmla="*/ 5426 w 1170"/>
                  <a:gd name="T21" fmla="*/ 1263 h 290"/>
                  <a:gd name="T22" fmla="*/ 5252 w 1170"/>
                  <a:gd name="T23" fmla="*/ 728 h 290"/>
                  <a:gd name="T24" fmla="*/ 315 w 1170"/>
                  <a:gd name="T25" fmla="*/ 534 h 290"/>
                  <a:gd name="T26" fmla="*/ 761 w 1170"/>
                  <a:gd name="T27" fmla="*/ 2093 h 290"/>
                  <a:gd name="T28" fmla="*/ 999 w 1170"/>
                  <a:gd name="T29" fmla="*/ 1094 h 290"/>
                  <a:gd name="T30" fmla="*/ 1142 w 1170"/>
                  <a:gd name="T31" fmla="*/ 392 h 290"/>
                  <a:gd name="T32" fmla="*/ 1031 w 1170"/>
                  <a:gd name="T33" fmla="*/ 869 h 290"/>
                  <a:gd name="T34" fmla="*/ 1121 w 1170"/>
                  <a:gd name="T35" fmla="*/ 669 h 290"/>
                  <a:gd name="T36" fmla="*/ 626 w 1170"/>
                  <a:gd name="T37" fmla="*/ 747 h 290"/>
                  <a:gd name="T38" fmla="*/ 8141 w 1170"/>
                  <a:gd name="T39" fmla="*/ 351 h 290"/>
                  <a:gd name="T40" fmla="*/ 8019 w 1170"/>
                  <a:gd name="T41" fmla="*/ 635 h 290"/>
                  <a:gd name="T42" fmla="*/ 7910 w 1170"/>
                  <a:gd name="T43" fmla="*/ 1317 h 290"/>
                  <a:gd name="T44" fmla="*/ 8841 w 1170"/>
                  <a:gd name="T45" fmla="*/ 1287 h 290"/>
                  <a:gd name="T46" fmla="*/ 8537 w 1170"/>
                  <a:gd name="T47" fmla="*/ 579 h 290"/>
                  <a:gd name="T48" fmla="*/ 7808 w 1170"/>
                  <a:gd name="T49" fmla="*/ 332 h 290"/>
                  <a:gd name="T50" fmla="*/ 7551 w 1170"/>
                  <a:gd name="T51" fmla="*/ 548 h 290"/>
                  <a:gd name="T52" fmla="*/ 7808 w 1170"/>
                  <a:gd name="T53" fmla="*/ 332 h 290"/>
                  <a:gd name="T54" fmla="*/ 7824 w 1170"/>
                  <a:gd name="T55" fmla="*/ 1773 h 290"/>
                  <a:gd name="T56" fmla="*/ 8567 w 1170"/>
                  <a:gd name="T57" fmla="*/ 1395 h 290"/>
                  <a:gd name="T58" fmla="*/ 8108 w 1170"/>
                  <a:gd name="T59" fmla="*/ 2078 h 290"/>
                  <a:gd name="T60" fmla="*/ 7788 w 1170"/>
                  <a:gd name="T61" fmla="*/ 2016 h 290"/>
                  <a:gd name="T62" fmla="*/ 7520 w 1170"/>
                  <a:gd name="T63" fmla="*/ 1337 h 290"/>
                  <a:gd name="T64" fmla="*/ 6944 w 1170"/>
                  <a:gd name="T65" fmla="*/ 1641 h 290"/>
                  <a:gd name="T66" fmla="*/ 7788 w 1170"/>
                  <a:gd name="T67" fmla="*/ 1106 h 290"/>
                  <a:gd name="T68" fmla="*/ 8181 w 1170"/>
                  <a:gd name="T69" fmla="*/ 1700 h 290"/>
                  <a:gd name="T70" fmla="*/ 3200 w 1170"/>
                  <a:gd name="T71" fmla="*/ 392 h 290"/>
                  <a:gd name="T72" fmla="*/ 3585 w 1170"/>
                  <a:gd name="T73" fmla="*/ 1287 h 290"/>
                  <a:gd name="T74" fmla="*/ 3221 w 1170"/>
                  <a:gd name="T75" fmla="*/ 1538 h 290"/>
                  <a:gd name="T76" fmla="*/ 3524 w 1170"/>
                  <a:gd name="T77" fmla="*/ 1385 h 290"/>
                  <a:gd name="T78" fmla="*/ 3401 w 1170"/>
                  <a:gd name="T79" fmla="*/ 791 h 290"/>
                  <a:gd name="T80" fmla="*/ 3524 w 1170"/>
                  <a:gd name="T81" fmla="*/ 498 h 290"/>
                  <a:gd name="T82" fmla="*/ 2721 w 1170"/>
                  <a:gd name="T83" fmla="*/ 818 h 290"/>
                  <a:gd name="T84" fmla="*/ 2685 w 1170"/>
                  <a:gd name="T85" fmla="*/ 1409 h 290"/>
                  <a:gd name="T86" fmla="*/ 2592 w 1170"/>
                  <a:gd name="T87" fmla="*/ 1931 h 290"/>
                  <a:gd name="T88" fmla="*/ 2915 w 1170"/>
                  <a:gd name="T89" fmla="*/ 1641 h 290"/>
                  <a:gd name="T90" fmla="*/ 3461 w 1170"/>
                  <a:gd name="T91" fmla="*/ 2127 h 290"/>
                  <a:gd name="T92" fmla="*/ 3207 w 1170"/>
                  <a:gd name="T93" fmla="*/ 1287 h 290"/>
                  <a:gd name="T94" fmla="*/ 3207 w 1170"/>
                  <a:gd name="T95" fmla="*/ 1287 h 290"/>
                  <a:gd name="T96" fmla="*/ 3140 w 1170"/>
                  <a:gd name="T97" fmla="*/ 1566 h 2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363" name="组合 362"/>
          <p:cNvGrpSpPr/>
          <p:nvPr/>
        </p:nvGrpSpPr>
        <p:grpSpPr bwMode="auto">
          <a:xfrm>
            <a:off x="374650" y="7467600"/>
            <a:ext cx="1028700" cy="568325"/>
            <a:chOff x="135315" y="3014763"/>
            <a:chExt cx="1028963" cy="568239"/>
          </a:xfrm>
        </p:grpSpPr>
        <p:grpSp>
          <p:nvGrpSpPr>
            <p:cNvPr id="32867" name="组合 363"/>
            <p:cNvGrpSpPr/>
            <p:nvPr/>
          </p:nvGrpSpPr>
          <p:grpSpPr bwMode="auto">
            <a:xfrm>
              <a:off x="135315" y="3014763"/>
              <a:ext cx="1028963" cy="568239"/>
              <a:chOff x="467544" y="2406506"/>
              <a:chExt cx="936104" cy="516958"/>
            </a:xfrm>
          </p:grpSpPr>
          <p:sp>
            <p:nvSpPr>
              <p:cNvPr id="366" name="圆角矩形 365"/>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70" name="圆角矩形 366"/>
              <p:cNvSpPr>
                <a:spLocks noChangeArrowheads="1"/>
              </p:cNvSpPr>
              <p:nvPr/>
            </p:nvSpPr>
            <p:spPr bwMode="auto">
              <a:xfrm>
                <a:off x="505983" y="244100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68" name="Picture 3" descr="C:\Documents and Settings\nana\桌面\未标题-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组合 367"/>
          <p:cNvGrpSpPr/>
          <p:nvPr/>
        </p:nvGrpSpPr>
        <p:grpSpPr bwMode="auto">
          <a:xfrm>
            <a:off x="1601788" y="7467600"/>
            <a:ext cx="1028700" cy="568325"/>
            <a:chOff x="1442717" y="3014763"/>
            <a:chExt cx="1028963" cy="568239"/>
          </a:xfrm>
        </p:grpSpPr>
        <p:grpSp>
          <p:nvGrpSpPr>
            <p:cNvPr id="32863" name="组合 368"/>
            <p:cNvGrpSpPr/>
            <p:nvPr/>
          </p:nvGrpSpPr>
          <p:grpSpPr bwMode="auto">
            <a:xfrm>
              <a:off x="1442717" y="3014763"/>
              <a:ext cx="1028963" cy="568239"/>
              <a:chOff x="4149301" y="2406506"/>
              <a:chExt cx="936104" cy="516958"/>
            </a:xfrm>
          </p:grpSpPr>
          <p:sp>
            <p:nvSpPr>
              <p:cNvPr id="371" name="圆角矩形 370"/>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66" name="圆角矩形 371"/>
              <p:cNvSpPr>
                <a:spLocks noChangeArrowheads="1"/>
              </p:cNvSpPr>
              <p:nvPr/>
            </p:nvSpPr>
            <p:spPr bwMode="auto">
              <a:xfrm>
                <a:off x="4187740"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64"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3" name="组合 372"/>
          <p:cNvGrpSpPr/>
          <p:nvPr/>
        </p:nvGrpSpPr>
        <p:grpSpPr bwMode="auto">
          <a:xfrm>
            <a:off x="4057650" y="7483475"/>
            <a:ext cx="1028700" cy="568325"/>
            <a:chOff x="4057520" y="3031189"/>
            <a:chExt cx="1028963" cy="568239"/>
          </a:xfrm>
        </p:grpSpPr>
        <p:grpSp>
          <p:nvGrpSpPr>
            <p:cNvPr id="32859" name="组合 373"/>
            <p:cNvGrpSpPr/>
            <p:nvPr/>
          </p:nvGrpSpPr>
          <p:grpSpPr bwMode="auto">
            <a:xfrm>
              <a:off x="4057520" y="3031189"/>
              <a:ext cx="1028963" cy="568239"/>
              <a:chOff x="2853696" y="1614418"/>
              <a:chExt cx="936104" cy="516958"/>
            </a:xfrm>
          </p:grpSpPr>
          <p:sp>
            <p:nvSpPr>
              <p:cNvPr id="376" name="圆角矩形 375"/>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62" name="圆角矩形 376"/>
              <p:cNvSpPr>
                <a:spLocks noChangeArrowheads="1"/>
              </p:cNvSpPr>
              <p:nvPr/>
            </p:nvSpPr>
            <p:spPr bwMode="auto">
              <a:xfrm>
                <a:off x="2892135"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60" name="Picture 2" descr="C:\Documents and Settings\nana\桌面\LOGO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 name="组合 377"/>
          <p:cNvGrpSpPr/>
          <p:nvPr/>
        </p:nvGrpSpPr>
        <p:grpSpPr bwMode="auto">
          <a:xfrm>
            <a:off x="2878138" y="8367713"/>
            <a:ext cx="1028700" cy="566737"/>
            <a:chOff x="2750118" y="3914377"/>
            <a:chExt cx="1028963" cy="568239"/>
          </a:xfrm>
        </p:grpSpPr>
        <p:grpSp>
          <p:nvGrpSpPr>
            <p:cNvPr id="32855" name="组合 378"/>
            <p:cNvGrpSpPr/>
            <p:nvPr/>
          </p:nvGrpSpPr>
          <p:grpSpPr bwMode="auto">
            <a:xfrm>
              <a:off x="2750118" y="3914377"/>
              <a:ext cx="1028963" cy="568239"/>
              <a:chOff x="5373394" y="1614418"/>
              <a:chExt cx="936104" cy="516958"/>
            </a:xfrm>
          </p:grpSpPr>
          <p:sp>
            <p:nvSpPr>
              <p:cNvPr id="381" name="圆角矩形 380"/>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58" name="圆角矩形 381"/>
              <p:cNvSpPr>
                <a:spLocks noChangeArrowheads="1"/>
              </p:cNvSpPr>
              <p:nvPr/>
            </p:nvSpPr>
            <p:spPr bwMode="auto">
              <a:xfrm>
                <a:off x="5411833" y="1636157"/>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56" name="Picture 2" descr="C:\Documents and Settings\nana\桌面\word-03.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组合 382"/>
          <p:cNvGrpSpPr/>
          <p:nvPr/>
        </p:nvGrpSpPr>
        <p:grpSpPr bwMode="auto">
          <a:xfrm>
            <a:off x="1601788" y="8367713"/>
            <a:ext cx="1028700" cy="566737"/>
            <a:chOff x="1442717" y="3914377"/>
            <a:chExt cx="1028963" cy="568239"/>
          </a:xfrm>
        </p:grpSpPr>
        <p:grpSp>
          <p:nvGrpSpPr>
            <p:cNvPr id="32851" name="组合 383"/>
            <p:cNvGrpSpPr/>
            <p:nvPr/>
          </p:nvGrpSpPr>
          <p:grpSpPr bwMode="auto">
            <a:xfrm>
              <a:off x="1442717" y="3914377"/>
              <a:ext cx="1028963" cy="568239"/>
              <a:chOff x="4149301" y="1614418"/>
              <a:chExt cx="936104" cy="516958"/>
            </a:xfrm>
          </p:grpSpPr>
          <p:sp>
            <p:nvSpPr>
              <p:cNvPr id="386" name="圆角矩形 385"/>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54" name="圆角矩形 386"/>
              <p:cNvSpPr>
                <a:spLocks noChangeArrowheads="1"/>
              </p:cNvSpPr>
              <p:nvPr/>
            </p:nvSpPr>
            <p:spPr bwMode="auto">
              <a:xfrm>
                <a:off x="4187740" y="1635646"/>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52"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8" name="组合 387"/>
          <p:cNvGrpSpPr/>
          <p:nvPr/>
        </p:nvGrpSpPr>
        <p:grpSpPr bwMode="auto">
          <a:xfrm>
            <a:off x="6513513" y="7467600"/>
            <a:ext cx="1028700" cy="568325"/>
            <a:chOff x="6672323" y="3014763"/>
            <a:chExt cx="1028963" cy="568239"/>
          </a:xfrm>
        </p:grpSpPr>
        <p:grpSp>
          <p:nvGrpSpPr>
            <p:cNvPr id="32847" name="组合 388"/>
            <p:cNvGrpSpPr/>
            <p:nvPr/>
          </p:nvGrpSpPr>
          <p:grpSpPr bwMode="auto">
            <a:xfrm>
              <a:off x="6672323" y="3014763"/>
              <a:ext cx="1028963" cy="568239"/>
              <a:chOff x="8906455" y="1614418"/>
              <a:chExt cx="936104" cy="516958"/>
            </a:xfrm>
          </p:grpSpPr>
          <p:sp>
            <p:nvSpPr>
              <p:cNvPr id="391" name="圆角矩形 390"/>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50" name="圆角矩形 391"/>
              <p:cNvSpPr>
                <a:spLocks noChangeArrowheads="1"/>
              </p:cNvSpPr>
              <p:nvPr/>
            </p:nvSpPr>
            <p:spPr bwMode="auto">
              <a:xfrm>
                <a:off x="8944894" y="163270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48"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3" name="组合 392"/>
          <p:cNvGrpSpPr/>
          <p:nvPr/>
        </p:nvGrpSpPr>
        <p:grpSpPr bwMode="auto">
          <a:xfrm>
            <a:off x="2830513" y="7475538"/>
            <a:ext cx="1028700" cy="568325"/>
            <a:chOff x="2750118" y="3022334"/>
            <a:chExt cx="1028963" cy="568239"/>
          </a:xfrm>
        </p:grpSpPr>
        <p:grpSp>
          <p:nvGrpSpPr>
            <p:cNvPr id="32843" name="组合 393"/>
            <p:cNvGrpSpPr/>
            <p:nvPr/>
          </p:nvGrpSpPr>
          <p:grpSpPr bwMode="auto">
            <a:xfrm>
              <a:off x="2750118" y="3022334"/>
              <a:ext cx="1028963" cy="568239"/>
              <a:chOff x="2853696" y="2406506"/>
              <a:chExt cx="936104" cy="516958"/>
            </a:xfrm>
          </p:grpSpPr>
          <p:sp>
            <p:nvSpPr>
              <p:cNvPr id="396" name="圆角矩形 395"/>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46" name="圆角矩形 396"/>
              <p:cNvSpPr>
                <a:spLocks noChangeArrowheads="1"/>
              </p:cNvSpPr>
              <p:nvPr/>
            </p:nvSpPr>
            <p:spPr bwMode="auto">
              <a:xfrm>
                <a:off x="2892135"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44" name="Picture 2"/>
            <p:cNvPicPr>
              <a:picLocks noChangeAspect="1" noChangeArrowheads="1"/>
            </p:cNvPicPr>
            <p:nvPr/>
          </p:nvPicPr>
          <p:blipFill>
            <a:blip r:embed="rId21">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8" name="组合 397"/>
          <p:cNvGrpSpPr/>
          <p:nvPr/>
        </p:nvGrpSpPr>
        <p:grpSpPr bwMode="auto">
          <a:xfrm>
            <a:off x="5284788" y="7483475"/>
            <a:ext cx="1028700" cy="568325"/>
            <a:chOff x="5364921" y="3031189"/>
            <a:chExt cx="1028963" cy="568239"/>
          </a:xfrm>
        </p:grpSpPr>
        <p:grpSp>
          <p:nvGrpSpPr>
            <p:cNvPr id="32839" name="组合 398"/>
            <p:cNvGrpSpPr/>
            <p:nvPr/>
          </p:nvGrpSpPr>
          <p:grpSpPr bwMode="auto">
            <a:xfrm>
              <a:off x="5364921" y="3031189"/>
              <a:ext cx="1028963" cy="568239"/>
              <a:chOff x="5373394" y="2406506"/>
              <a:chExt cx="936104" cy="516958"/>
            </a:xfrm>
          </p:grpSpPr>
          <p:sp>
            <p:nvSpPr>
              <p:cNvPr id="401" name="圆角矩形 400"/>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42" name="圆角矩形 401"/>
              <p:cNvSpPr>
                <a:spLocks noChangeArrowheads="1"/>
              </p:cNvSpPr>
              <p:nvPr/>
            </p:nvSpPr>
            <p:spPr bwMode="auto">
              <a:xfrm>
                <a:off x="5411833" y="2428245"/>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40" name="Picture 2"/>
            <p:cNvPicPr>
              <a:picLocks noChangeAspect="1" noChangeArrowheads="1"/>
            </p:cNvPicPr>
            <p:nvPr/>
          </p:nvPicPr>
          <p:blipFill>
            <a:blip r:embed="rId22">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3" name="组合 402"/>
          <p:cNvGrpSpPr/>
          <p:nvPr/>
        </p:nvGrpSpPr>
        <p:grpSpPr bwMode="auto">
          <a:xfrm>
            <a:off x="4152900" y="8367713"/>
            <a:ext cx="1028700" cy="566737"/>
            <a:chOff x="4057520" y="3914377"/>
            <a:chExt cx="1028963" cy="568239"/>
          </a:xfrm>
        </p:grpSpPr>
        <p:grpSp>
          <p:nvGrpSpPr>
            <p:cNvPr id="32835" name="组合 403"/>
            <p:cNvGrpSpPr/>
            <p:nvPr/>
          </p:nvGrpSpPr>
          <p:grpSpPr bwMode="auto">
            <a:xfrm>
              <a:off x="4057520" y="3914377"/>
              <a:ext cx="1028963" cy="568239"/>
              <a:chOff x="6455224" y="2406506"/>
              <a:chExt cx="936104" cy="516958"/>
            </a:xfrm>
          </p:grpSpPr>
          <p:sp>
            <p:nvSpPr>
              <p:cNvPr id="406" name="圆角矩形 405"/>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38" name="圆角矩形 406"/>
              <p:cNvSpPr>
                <a:spLocks noChangeArrowheads="1"/>
              </p:cNvSpPr>
              <p:nvPr/>
            </p:nvSpPr>
            <p:spPr bwMode="auto">
              <a:xfrm>
                <a:off x="6493663" y="2427734"/>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36" name="Picture 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8" name="组合 407"/>
          <p:cNvGrpSpPr/>
          <p:nvPr/>
        </p:nvGrpSpPr>
        <p:grpSpPr bwMode="auto">
          <a:xfrm>
            <a:off x="7740650" y="7467600"/>
            <a:ext cx="1028700" cy="568325"/>
            <a:chOff x="7979723" y="3014763"/>
            <a:chExt cx="1028963" cy="568239"/>
          </a:xfrm>
        </p:grpSpPr>
        <p:grpSp>
          <p:nvGrpSpPr>
            <p:cNvPr id="32831" name="组合 408"/>
            <p:cNvGrpSpPr/>
            <p:nvPr/>
          </p:nvGrpSpPr>
          <p:grpSpPr bwMode="auto">
            <a:xfrm>
              <a:off x="7979723" y="3014763"/>
              <a:ext cx="1028963" cy="568239"/>
              <a:chOff x="6455224" y="801103"/>
              <a:chExt cx="936104" cy="516958"/>
            </a:xfrm>
          </p:grpSpPr>
          <p:sp>
            <p:nvSpPr>
              <p:cNvPr id="411" name="圆角矩形 410"/>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34" name="圆角矩形 411"/>
              <p:cNvSpPr>
                <a:spLocks noChangeArrowheads="1"/>
              </p:cNvSpPr>
              <p:nvPr/>
            </p:nvSpPr>
            <p:spPr bwMode="auto">
              <a:xfrm>
                <a:off x="6493663"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32"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3" name="组合 412"/>
          <p:cNvGrpSpPr/>
          <p:nvPr/>
        </p:nvGrpSpPr>
        <p:grpSpPr bwMode="auto">
          <a:xfrm>
            <a:off x="6513513" y="8367713"/>
            <a:ext cx="1028700" cy="566737"/>
            <a:chOff x="6672323" y="3914377"/>
            <a:chExt cx="1028963" cy="568239"/>
          </a:xfrm>
        </p:grpSpPr>
        <p:grpSp>
          <p:nvGrpSpPr>
            <p:cNvPr id="32827" name="组合 413"/>
            <p:cNvGrpSpPr/>
            <p:nvPr/>
          </p:nvGrpSpPr>
          <p:grpSpPr bwMode="auto">
            <a:xfrm>
              <a:off x="6672323" y="3914377"/>
              <a:ext cx="1028963" cy="568239"/>
              <a:chOff x="2853696" y="801103"/>
              <a:chExt cx="936104" cy="516958"/>
            </a:xfrm>
          </p:grpSpPr>
          <p:sp>
            <p:nvSpPr>
              <p:cNvPr id="416" name="圆角矩形 415"/>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30" name="圆角矩形 416"/>
              <p:cNvSpPr>
                <a:spLocks noChangeArrowheads="1"/>
              </p:cNvSpPr>
              <p:nvPr/>
            </p:nvSpPr>
            <p:spPr bwMode="auto">
              <a:xfrm>
                <a:off x="2892135" y="822331"/>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28" name="图片 414" descr="交银租赁logo.png"/>
            <p:cNvPicPr>
              <a:picLocks noChangeAspect="1"/>
            </p:cNvPicPr>
            <p:nvPr/>
          </p:nvPicPr>
          <p:blipFill>
            <a:blip r:embed="rId27">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组合 417"/>
          <p:cNvGrpSpPr/>
          <p:nvPr/>
        </p:nvGrpSpPr>
        <p:grpSpPr bwMode="auto">
          <a:xfrm>
            <a:off x="5429250" y="8367713"/>
            <a:ext cx="1028700" cy="566737"/>
            <a:chOff x="5341172" y="3914377"/>
            <a:chExt cx="1028963" cy="568239"/>
          </a:xfrm>
        </p:grpSpPr>
        <p:grpSp>
          <p:nvGrpSpPr>
            <p:cNvPr id="32823" name="组合 418"/>
            <p:cNvGrpSpPr/>
            <p:nvPr/>
          </p:nvGrpSpPr>
          <p:grpSpPr bwMode="auto">
            <a:xfrm>
              <a:off x="5341172" y="3914377"/>
              <a:ext cx="1028963" cy="568239"/>
              <a:chOff x="7612818" y="2406506"/>
              <a:chExt cx="936104" cy="516958"/>
            </a:xfrm>
          </p:grpSpPr>
          <p:sp>
            <p:nvSpPr>
              <p:cNvPr id="421" name="圆角矩形 420"/>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2826" name="圆角矩形 421"/>
              <p:cNvSpPr>
                <a:spLocks noChangeArrowheads="1"/>
              </p:cNvSpPr>
              <p:nvPr/>
            </p:nvSpPr>
            <p:spPr bwMode="auto">
              <a:xfrm>
                <a:off x="7651257" y="2424793"/>
                <a:ext cx="859227" cy="474503"/>
              </a:xfrm>
              <a:prstGeom prst="roundRect">
                <a:avLst>
                  <a:gd name="adj" fmla="val 6991"/>
                </a:avLst>
              </a:prstGeom>
              <a:solidFill>
                <a:schemeClr val="bg1"/>
              </a:solidFill>
              <a:ln>
                <a:noFill/>
              </a:ln>
              <a:extLst>
                <a:ext uri="{91240B29-F687-4F45-9708-019B960494DF}">
                  <a14:hiddenLine xmlns:a14="http://schemas.microsoft.com/office/drawing/2010/main" w="3175">
                    <a:solidFill>
                      <a:srgbClr val="000000"/>
                    </a:solidFill>
                    <a:rou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endParaRPr lang="zh-CN" altLang="en-US" sz="1800">
                  <a:solidFill>
                    <a:srgbClr val="000000"/>
                  </a:solidFill>
                </a:endParaRPr>
              </a:p>
            </p:txBody>
          </p:sp>
        </p:grpSp>
        <p:pic>
          <p:nvPicPr>
            <p:cNvPr id="32824"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200"/>
                                  </p:stCondLst>
                                  <p:childTnLst>
                                    <p:set>
                                      <p:cBhvr>
                                        <p:cTn id="6" dur="1" fill="hold">
                                          <p:stCondLst>
                                            <p:cond delay="0"/>
                                          </p:stCondLst>
                                        </p:cTn>
                                        <p:tgtEl>
                                          <p:spTgt spid="135"/>
                                        </p:tgtEl>
                                        <p:attrNameLst>
                                          <p:attrName>style.visibility</p:attrName>
                                        </p:attrNameLst>
                                      </p:cBhvr>
                                      <p:to>
                                        <p:strVal val="visible"/>
                                      </p:to>
                                    </p:set>
                                    <p:anim calcmode="lin" valueType="num">
                                      <p:cBhvr>
                                        <p:cTn id="7" dur="500" fill="hold"/>
                                        <p:tgtEl>
                                          <p:spTgt spid="135"/>
                                        </p:tgtEl>
                                        <p:attrNameLst>
                                          <p:attrName>ppt_w</p:attrName>
                                        </p:attrNameLst>
                                      </p:cBhvr>
                                      <p:tavLst>
                                        <p:tav tm="0">
                                          <p:val>
                                            <p:fltVal val="0"/>
                                          </p:val>
                                        </p:tav>
                                        <p:tav tm="100000">
                                          <p:val>
                                            <p:strVal val="#ppt_w"/>
                                          </p:val>
                                        </p:tav>
                                      </p:tavLst>
                                    </p:anim>
                                    <p:anim calcmode="lin" valueType="num">
                                      <p:cBhvr>
                                        <p:cTn id="8" dur="500" fill="hold"/>
                                        <p:tgtEl>
                                          <p:spTgt spid="135"/>
                                        </p:tgtEl>
                                        <p:attrNameLst>
                                          <p:attrName>ppt_h</p:attrName>
                                        </p:attrNameLst>
                                      </p:cBhvr>
                                      <p:tavLst>
                                        <p:tav tm="0">
                                          <p:val>
                                            <p:fltVal val="0"/>
                                          </p:val>
                                        </p:tav>
                                        <p:tav tm="100000">
                                          <p:val>
                                            <p:strVal val="#ppt_h"/>
                                          </p:val>
                                        </p:tav>
                                      </p:tavLst>
                                    </p:anim>
                                    <p:anim calcmode="lin" valueType="num">
                                      <p:cBhvr>
                                        <p:cTn id="9" dur="500" fill="hold"/>
                                        <p:tgtEl>
                                          <p:spTgt spid="135"/>
                                        </p:tgtEl>
                                        <p:attrNameLst>
                                          <p:attrName>ppt_x</p:attrName>
                                        </p:attrNameLst>
                                      </p:cBhvr>
                                      <p:tavLst>
                                        <p:tav tm="0">
                                          <p:val>
                                            <p:fltVal val="0.5"/>
                                          </p:val>
                                        </p:tav>
                                        <p:tav tm="100000">
                                          <p:val>
                                            <p:strVal val="#ppt_x"/>
                                          </p:val>
                                        </p:tav>
                                      </p:tavLst>
                                    </p:anim>
                                    <p:anim calcmode="lin" valueType="num">
                                      <p:cBhvr>
                                        <p:cTn id="10" dur="500" fill="hold"/>
                                        <p:tgtEl>
                                          <p:spTgt spid="135"/>
                                        </p:tgtEl>
                                        <p:attrNameLst>
                                          <p:attrName>ppt_y</p:attrName>
                                        </p:attrNameLst>
                                      </p:cBhvr>
                                      <p:tavLst>
                                        <p:tav tm="0">
                                          <p:val>
                                            <p:fltVal val="0.5"/>
                                          </p:val>
                                        </p:tav>
                                        <p:tav tm="100000">
                                          <p:val>
                                            <p:strVal val="#ppt_y"/>
                                          </p:val>
                                        </p:tav>
                                      </p:tavLst>
                                    </p:anim>
                                  </p:childTnLst>
                                </p:cTn>
                              </p:par>
                              <p:par>
                                <p:cTn id="11" presetID="6" presetClass="emph" presetSubtype="0" autoRev="1" fill="hold" nodeType="withEffect">
                                  <p:stCondLst>
                                    <p:cond delay="800"/>
                                  </p:stCondLst>
                                  <p:childTnLst>
                                    <p:animScale>
                                      <p:cBhvr>
                                        <p:cTn id="12" dur="150" fill="hold"/>
                                        <p:tgtEl>
                                          <p:spTgt spid="135"/>
                                        </p:tgtEl>
                                      </p:cBhvr>
                                      <p:by x="110000" y="110000"/>
                                    </p:animScale>
                                  </p:childTnLst>
                                </p:cTn>
                              </p:par>
                              <p:par>
                                <p:cTn id="13" presetID="23" presetClass="entr" presetSubtype="528" fill="hold" nodeType="withEffect">
                                  <p:stCondLst>
                                    <p:cond delay="300"/>
                                  </p:stCondLst>
                                  <p:childTnLst>
                                    <p:set>
                                      <p:cBhvr>
                                        <p:cTn id="14" dur="1" fill="hold">
                                          <p:stCondLst>
                                            <p:cond delay="0"/>
                                          </p:stCondLst>
                                        </p:cTn>
                                        <p:tgtEl>
                                          <p:spTgt spid="140"/>
                                        </p:tgtEl>
                                        <p:attrNameLst>
                                          <p:attrName>style.visibility</p:attrName>
                                        </p:attrNameLst>
                                      </p:cBhvr>
                                      <p:to>
                                        <p:strVal val="visible"/>
                                      </p:to>
                                    </p:set>
                                    <p:anim calcmode="lin" valueType="num">
                                      <p:cBhvr>
                                        <p:cTn id="15" dur="500" fill="hold"/>
                                        <p:tgtEl>
                                          <p:spTgt spid="140"/>
                                        </p:tgtEl>
                                        <p:attrNameLst>
                                          <p:attrName>ppt_w</p:attrName>
                                        </p:attrNameLst>
                                      </p:cBhvr>
                                      <p:tavLst>
                                        <p:tav tm="0">
                                          <p:val>
                                            <p:fltVal val="0"/>
                                          </p:val>
                                        </p:tav>
                                        <p:tav tm="100000">
                                          <p:val>
                                            <p:strVal val="#ppt_w"/>
                                          </p:val>
                                        </p:tav>
                                      </p:tavLst>
                                    </p:anim>
                                    <p:anim calcmode="lin" valueType="num">
                                      <p:cBhvr>
                                        <p:cTn id="16" dur="500" fill="hold"/>
                                        <p:tgtEl>
                                          <p:spTgt spid="140"/>
                                        </p:tgtEl>
                                        <p:attrNameLst>
                                          <p:attrName>ppt_h</p:attrName>
                                        </p:attrNameLst>
                                      </p:cBhvr>
                                      <p:tavLst>
                                        <p:tav tm="0">
                                          <p:val>
                                            <p:fltVal val="0"/>
                                          </p:val>
                                        </p:tav>
                                        <p:tav tm="100000">
                                          <p:val>
                                            <p:strVal val="#ppt_h"/>
                                          </p:val>
                                        </p:tav>
                                      </p:tavLst>
                                    </p:anim>
                                    <p:anim calcmode="lin" valueType="num">
                                      <p:cBhvr>
                                        <p:cTn id="17" dur="500" fill="hold"/>
                                        <p:tgtEl>
                                          <p:spTgt spid="140"/>
                                        </p:tgtEl>
                                        <p:attrNameLst>
                                          <p:attrName>ppt_x</p:attrName>
                                        </p:attrNameLst>
                                      </p:cBhvr>
                                      <p:tavLst>
                                        <p:tav tm="0">
                                          <p:val>
                                            <p:fltVal val="0.5"/>
                                          </p:val>
                                        </p:tav>
                                        <p:tav tm="100000">
                                          <p:val>
                                            <p:strVal val="#ppt_x"/>
                                          </p:val>
                                        </p:tav>
                                      </p:tavLst>
                                    </p:anim>
                                    <p:anim calcmode="lin" valueType="num">
                                      <p:cBhvr>
                                        <p:cTn id="18" dur="500" fill="hold"/>
                                        <p:tgtEl>
                                          <p:spTgt spid="140"/>
                                        </p:tgtEl>
                                        <p:attrNameLst>
                                          <p:attrName>ppt_y</p:attrName>
                                        </p:attrNameLst>
                                      </p:cBhvr>
                                      <p:tavLst>
                                        <p:tav tm="0">
                                          <p:val>
                                            <p:fltVal val="0.5"/>
                                          </p:val>
                                        </p:tav>
                                        <p:tav tm="100000">
                                          <p:val>
                                            <p:strVal val="#ppt_y"/>
                                          </p:val>
                                        </p:tav>
                                      </p:tavLst>
                                    </p:anim>
                                  </p:childTnLst>
                                </p:cTn>
                              </p:par>
                              <p:par>
                                <p:cTn id="19" presetID="6" presetClass="emph" presetSubtype="0" autoRev="1" fill="hold" nodeType="withEffect">
                                  <p:stCondLst>
                                    <p:cond delay="900"/>
                                  </p:stCondLst>
                                  <p:childTnLst>
                                    <p:animScale>
                                      <p:cBhvr>
                                        <p:cTn id="20" dur="150" fill="hold"/>
                                        <p:tgtEl>
                                          <p:spTgt spid="140"/>
                                        </p:tgtEl>
                                      </p:cBhvr>
                                      <p:by x="110000" y="110000"/>
                                    </p:animScale>
                                  </p:childTnLst>
                                </p:cTn>
                              </p:par>
                              <p:par>
                                <p:cTn id="21" presetID="23" presetClass="entr" presetSubtype="528" fill="hold" nodeType="withEffect">
                                  <p:stCondLst>
                                    <p:cond delay="400"/>
                                  </p:stCondLst>
                                  <p:childTnLst>
                                    <p:set>
                                      <p:cBhvr>
                                        <p:cTn id="22" dur="1" fill="hold">
                                          <p:stCondLst>
                                            <p:cond delay="0"/>
                                          </p:stCondLst>
                                        </p:cTn>
                                        <p:tgtEl>
                                          <p:spTgt spid="151"/>
                                        </p:tgtEl>
                                        <p:attrNameLst>
                                          <p:attrName>style.visibility</p:attrName>
                                        </p:attrNameLst>
                                      </p:cBhvr>
                                      <p:to>
                                        <p:strVal val="visible"/>
                                      </p:to>
                                    </p:set>
                                    <p:anim calcmode="lin" valueType="num">
                                      <p:cBhvr>
                                        <p:cTn id="23" dur="500" fill="hold"/>
                                        <p:tgtEl>
                                          <p:spTgt spid="151"/>
                                        </p:tgtEl>
                                        <p:attrNameLst>
                                          <p:attrName>ppt_w</p:attrName>
                                        </p:attrNameLst>
                                      </p:cBhvr>
                                      <p:tavLst>
                                        <p:tav tm="0">
                                          <p:val>
                                            <p:fltVal val="0"/>
                                          </p:val>
                                        </p:tav>
                                        <p:tav tm="100000">
                                          <p:val>
                                            <p:strVal val="#ppt_w"/>
                                          </p:val>
                                        </p:tav>
                                      </p:tavLst>
                                    </p:anim>
                                    <p:anim calcmode="lin" valueType="num">
                                      <p:cBhvr>
                                        <p:cTn id="24" dur="500" fill="hold"/>
                                        <p:tgtEl>
                                          <p:spTgt spid="151"/>
                                        </p:tgtEl>
                                        <p:attrNameLst>
                                          <p:attrName>ppt_h</p:attrName>
                                        </p:attrNameLst>
                                      </p:cBhvr>
                                      <p:tavLst>
                                        <p:tav tm="0">
                                          <p:val>
                                            <p:fltVal val="0"/>
                                          </p:val>
                                        </p:tav>
                                        <p:tav tm="100000">
                                          <p:val>
                                            <p:strVal val="#ppt_h"/>
                                          </p:val>
                                        </p:tav>
                                      </p:tavLst>
                                    </p:anim>
                                    <p:anim calcmode="lin" valueType="num">
                                      <p:cBhvr>
                                        <p:cTn id="25" dur="500" fill="hold"/>
                                        <p:tgtEl>
                                          <p:spTgt spid="151"/>
                                        </p:tgtEl>
                                        <p:attrNameLst>
                                          <p:attrName>ppt_x</p:attrName>
                                        </p:attrNameLst>
                                      </p:cBhvr>
                                      <p:tavLst>
                                        <p:tav tm="0">
                                          <p:val>
                                            <p:fltVal val="0.5"/>
                                          </p:val>
                                        </p:tav>
                                        <p:tav tm="100000">
                                          <p:val>
                                            <p:strVal val="#ppt_x"/>
                                          </p:val>
                                        </p:tav>
                                      </p:tavLst>
                                    </p:anim>
                                    <p:anim calcmode="lin" valueType="num">
                                      <p:cBhvr>
                                        <p:cTn id="26" dur="500" fill="hold"/>
                                        <p:tgtEl>
                                          <p:spTgt spid="151"/>
                                        </p:tgtEl>
                                        <p:attrNameLst>
                                          <p:attrName>ppt_y</p:attrName>
                                        </p:attrNameLst>
                                      </p:cBhvr>
                                      <p:tavLst>
                                        <p:tav tm="0">
                                          <p:val>
                                            <p:fltVal val="0.5"/>
                                          </p:val>
                                        </p:tav>
                                        <p:tav tm="100000">
                                          <p:val>
                                            <p:strVal val="#ppt_y"/>
                                          </p:val>
                                        </p:tav>
                                      </p:tavLst>
                                    </p:anim>
                                  </p:childTnLst>
                                </p:cTn>
                              </p:par>
                              <p:par>
                                <p:cTn id="27" presetID="6" presetClass="emph" presetSubtype="0" autoRev="1" fill="hold" nodeType="withEffect">
                                  <p:stCondLst>
                                    <p:cond delay="1000"/>
                                  </p:stCondLst>
                                  <p:childTnLst>
                                    <p:animScale>
                                      <p:cBhvr>
                                        <p:cTn id="28" dur="150" fill="hold"/>
                                        <p:tgtEl>
                                          <p:spTgt spid="151"/>
                                        </p:tgtEl>
                                      </p:cBhvr>
                                      <p:by x="110000" y="110000"/>
                                    </p:animScale>
                                  </p:childTnLst>
                                </p:cTn>
                              </p:par>
                              <p:par>
                                <p:cTn id="29" presetID="23" presetClass="entr" presetSubtype="528" fill="hold" nodeType="withEffect">
                                  <p:stCondLst>
                                    <p:cond delay="500"/>
                                  </p:stCondLst>
                                  <p:childTnLst>
                                    <p:set>
                                      <p:cBhvr>
                                        <p:cTn id="30" dur="1" fill="hold">
                                          <p:stCondLst>
                                            <p:cond delay="0"/>
                                          </p:stCondLst>
                                        </p:cTn>
                                        <p:tgtEl>
                                          <p:spTgt spid="156"/>
                                        </p:tgtEl>
                                        <p:attrNameLst>
                                          <p:attrName>style.visibility</p:attrName>
                                        </p:attrNameLst>
                                      </p:cBhvr>
                                      <p:to>
                                        <p:strVal val="visible"/>
                                      </p:to>
                                    </p:set>
                                    <p:anim calcmode="lin" valueType="num">
                                      <p:cBhvr>
                                        <p:cTn id="31" dur="500" fill="hold"/>
                                        <p:tgtEl>
                                          <p:spTgt spid="156"/>
                                        </p:tgtEl>
                                        <p:attrNameLst>
                                          <p:attrName>ppt_w</p:attrName>
                                        </p:attrNameLst>
                                      </p:cBhvr>
                                      <p:tavLst>
                                        <p:tav tm="0">
                                          <p:val>
                                            <p:fltVal val="0"/>
                                          </p:val>
                                        </p:tav>
                                        <p:tav tm="100000">
                                          <p:val>
                                            <p:strVal val="#ppt_w"/>
                                          </p:val>
                                        </p:tav>
                                      </p:tavLst>
                                    </p:anim>
                                    <p:anim calcmode="lin" valueType="num">
                                      <p:cBhvr>
                                        <p:cTn id="32" dur="500" fill="hold"/>
                                        <p:tgtEl>
                                          <p:spTgt spid="156"/>
                                        </p:tgtEl>
                                        <p:attrNameLst>
                                          <p:attrName>ppt_h</p:attrName>
                                        </p:attrNameLst>
                                      </p:cBhvr>
                                      <p:tavLst>
                                        <p:tav tm="0">
                                          <p:val>
                                            <p:fltVal val="0"/>
                                          </p:val>
                                        </p:tav>
                                        <p:tav tm="100000">
                                          <p:val>
                                            <p:strVal val="#ppt_h"/>
                                          </p:val>
                                        </p:tav>
                                      </p:tavLst>
                                    </p:anim>
                                    <p:anim calcmode="lin" valueType="num">
                                      <p:cBhvr>
                                        <p:cTn id="33" dur="500" fill="hold"/>
                                        <p:tgtEl>
                                          <p:spTgt spid="156"/>
                                        </p:tgtEl>
                                        <p:attrNameLst>
                                          <p:attrName>ppt_x</p:attrName>
                                        </p:attrNameLst>
                                      </p:cBhvr>
                                      <p:tavLst>
                                        <p:tav tm="0">
                                          <p:val>
                                            <p:fltVal val="0.5"/>
                                          </p:val>
                                        </p:tav>
                                        <p:tav tm="100000">
                                          <p:val>
                                            <p:strVal val="#ppt_x"/>
                                          </p:val>
                                        </p:tav>
                                      </p:tavLst>
                                    </p:anim>
                                    <p:anim calcmode="lin" valueType="num">
                                      <p:cBhvr>
                                        <p:cTn id="34" dur="500" fill="hold"/>
                                        <p:tgtEl>
                                          <p:spTgt spid="156"/>
                                        </p:tgtEl>
                                        <p:attrNameLst>
                                          <p:attrName>ppt_y</p:attrName>
                                        </p:attrNameLst>
                                      </p:cBhvr>
                                      <p:tavLst>
                                        <p:tav tm="0">
                                          <p:val>
                                            <p:fltVal val="0.5"/>
                                          </p:val>
                                        </p:tav>
                                        <p:tav tm="100000">
                                          <p:val>
                                            <p:strVal val="#ppt_y"/>
                                          </p:val>
                                        </p:tav>
                                      </p:tavLst>
                                    </p:anim>
                                  </p:childTnLst>
                                </p:cTn>
                              </p:par>
                              <p:par>
                                <p:cTn id="35" presetID="6" presetClass="emph" presetSubtype="0" autoRev="1" fill="hold" nodeType="withEffect">
                                  <p:stCondLst>
                                    <p:cond delay="1100"/>
                                  </p:stCondLst>
                                  <p:childTnLst>
                                    <p:animScale>
                                      <p:cBhvr>
                                        <p:cTn id="36" dur="150" fill="hold"/>
                                        <p:tgtEl>
                                          <p:spTgt spid="156"/>
                                        </p:tgtEl>
                                      </p:cBhvr>
                                      <p:by x="110000" y="110000"/>
                                    </p:animScale>
                                  </p:childTnLst>
                                </p:cTn>
                              </p:par>
                              <p:par>
                                <p:cTn id="37" presetID="23" presetClass="entr" presetSubtype="528" fill="hold" nodeType="withEffect">
                                  <p:stCondLst>
                                    <p:cond delay="600"/>
                                  </p:stCondLst>
                                  <p:childTnLst>
                                    <p:set>
                                      <p:cBhvr>
                                        <p:cTn id="38" dur="1" fill="hold">
                                          <p:stCondLst>
                                            <p:cond delay="0"/>
                                          </p:stCondLst>
                                        </p:cTn>
                                        <p:tgtEl>
                                          <p:spTgt spid="109"/>
                                        </p:tgtEl>
                                        <p:attrNameLst>
                                          <p:attrName>style.visibility</p:attrName>
                                        </p:attrNameLst>
                                      </p:cBhvr>
                                      <p:to>
                                        <p:strVal val="visible"/>
                                      </p:to>
                                    </p:set>
                                    <p:anim calcmode="lin" valueType="num">
                                      <p:cBhvr>
                                        <p:cTn id="39" dur="500" fill="hold"/>
                                        <p:tgtEl>
                                          <p:spTgt spid="109"/>
                                        </p:tgtEl>
                                        <p:attrNameLst>
                                          <p:attrName>ppt_w</p:attrName>
                                        </p:attrNameLst>
                                      </p:cBhvr>
                                      <p:tavLst>
                                        <p:tav tm="0">
                                          <p:val>
                                            <p:fltVal val="0"/>
                                          </p:val>
                                        </p:tav>
                                        <p:tav tm="100000">
                                          <p:val>
                                            <p:strVal val="#ppt_w"/>
                                          </p:val>
                                        </p:tav>
                                      </p:tavLst>
                                    </p:anim>
                                    <p:anim calcmode="lin" valueType="num">
                                      <p:cBhvr>
                                        <p:cTn id="40" dur="500" fill="hold"/>
                                        <p:tgtEl>
                                          <p:spTgt spid="109"/>
                                        </p:tgtEl>
                                        <p:attrNameLst>
                                          <p:attrName>ppt_h</p:attrName>
                                        </p:attrNameLst>
                                      </p:cBhvr>
                                      <p:tavLst>
                                        <p:tav tm="0">
                                          <p:val>
                                            <p:fltVal val="0"/>
                                          </p:val>
                                        </p:tav>
                                        <p:tav tm="100000">
                                          <p:val>
                                            <p:strVal val="#ppt_h"/>
                                          </p:val>
                                        </p:tav>
                                      </p:tavLst>
                                    </p:anim>
                                    <p:anim calcmode="lin" valueType="num">
                                      <p:cBhvr>
                                        <p:cTn id="41" dur="500" fill="hold"/>
                                        <p:tgtEl>
                                          <p:spTgt spid="109"/>
                                        </p:tgtEl>
                                        <p:attrNameLst>
                                          <p:attrName>ppt_x</p:attrName>
                                        </p:attrNameLst>
                                      </p:cBhvr>
                                      <p:tavLst>
                                        <p:tav tm="0">
                                          <p:val>
                                            <p:fltVal val="0.5"/>
                                          </p:val>
                                        </p:tav>
                                        <p:tav tm="100000">
                                          <p:val>
                                            <p:strVal val="#ppt_x"/>
                                          </p:val>
                                        </p:tav>
                                      </p:tavLst>
                                    </p:anim>
                                    <p:anim calcmode="lin" valueType="num">
                                      <p:cBhvr>
                                        <p:cTn id="42" dur="500" fill="hold"/>
                                        <p:tgtEl>
                                          <p:spTgt spid="109"/>
                                        </p:tgtEl>
                                        <p:attrNameLst>
                                          <p:attrName>ppt_y</p:attrName>
                                        </p:attrNameLst>
                                      </p:cBhvr>
                                      <p:tavLst>
                                        <p:tav tm="0">
                                          <p:val>
                                            <p:fltVal val="0.5"/>
                                          </p:val>
                                        </p:tav>
                                        <p:tav tm="100000">
                                          <p:val>
                                            <p:strVal val="#ppt_y"/>
                                          </p:val>
                                        </p:tav>
                                      </p:tavLst>
                                    </p:anim>
                                  </p:childTnLst>
                                </p:cTn>
                              </p:par>
                              <p:par>
                                <p:cTn id="43" presetID="6" presetClass="emph" presetSubtype="0" autoRev="1" fill="hold" nodeType="withEffect">
                                  <p:stCondLst>
                                    <p:cond delay="1200"/>
                                  </p:stCondLst>
                                  <p:childTnLst>
                                    <p:animScale>
                                      <p:cBhvr>
                                        <p:cTn id="44" dur="150" fill="hold"/>
                                        <p:tgtEl>
                                          <p:spTgt spid="109"/>
                                        </p:tgtEl>
                                      </p:cBhvr>
                                      <p:by x="110000" y="110000"/>
                                    </p:animScale>
                                  </p:childTnLst>
                                </p:cTn>
                              </p:par>
                              <p:par>
                                <p:cTn id="45" presetID="23" presetClass="entr" presetSubtype="528" fill="hold" nodeType="withEffect">
                                  <p:stCondLst>
                                    <p:cond delay="700"/>
                                  </p:stCondLst>
                                  <p:childTnLst>
                                    <p:set>
                                      <p:cBhvr>
                                        <p:cTn id="46" dur="1" fill="hold">
                                          <p:stCondLst>
                                            <p:cond delay="0"/>
                                          </p:stCondLst>
                                        </p:cTn>
                                        <p:tgtEl>
                                          <p:spTgt spid="161"/>
                                        </p:tgtEl>
                                        <p:attrNameLst>
                                          <p:attrName>style.visibility</p:attrName>
                                        </p:attrNameLst>
                                      </p:cBhvr>
                                      <p:to>
                                        <p:strVal val="visible"/>
                                      </p:to>
                                    </p:set>
                                    <p:anim calcmode="lin" valueType="num">
                                      <p:cBhvr>
                                        <p:cTn id="47" dur="500" fill="hold"/>
                                        <p:tgtEl>
                                          <p:spTgt spid="161"/>
                                        </p:tgtEl>
                                        <p:attrNameLst>
                                          <p:attrName>ppt_w</p:attrName>
                                        </p:attrNameLst>
                                      </p:cBhvr>
                                      <p:tavLst>
                                        <p:tav tm="0">
                                          <p:val>
                                            <p:fltVal val="0"/>
                                          </p:val>
                                        </p:tav>
                                        <p:tav tm="100000">
                                          <p:val>
                                            <p:strVal val="#ppt_w"/>
                                          </p:val>
                                        </p:tav>
                                      </p:tavLst>
                                    </p:anim>
                                    <p:anim calcmode="lin" valueType="num">
                                      <p:cBhvr>
                                        <p:cTn id="48" dur="500" fill="hold"/>
                                        <p:tgtEl>
                                          <p:spTgt spid="161"/>
                                        </p:tgtEl>
                                        <p:attrNameLst>
                                          <p:attrName>ppt_h</p:attrName>
                                        </p:attrNameLst>
                                      </p:cBhvr>
                                      <p:tavLst>
                                        <p:tav tm="0">
                                          <p:val>
                                            <p:fltVal val="0"/>
                                          </p:val>
                                        </p:tav>
                                        <p:tav tm="100000">
                                          <p:val>
                                            <p:strVal val="#ppt_h"/>
                                          </p:val>
                                        </p:tav>
                                      </p:tavLst>
                                    </p:anim>
                                    <p:anim calcmode="lin" valueType="num">
                                      <p:cBhvr>
                                        <p:cTn id="49" dur="500" fill="hold"/>
                                        <p:tgtEl>
                                          <p:spTgt spid="161"/>
                                        </p:tgtEl>
                                        <p:attrNameLst>
                                          <p:attrName>ppt_x</p:attrName>
                                        </p:attrNameLst>
                                      </p:cBhvr>
                                      <p:tavLst>
                                        <p:tav tm="0">
                                          <p:val>
                                            <p:fltVal val="0.5"/>
                                          </p:val>
                                        </p:tav>
                                        <p:tav tm="100000">
                                          <p:val>
                                            <p:strVal val="#ppt_x"/>
                                          </p:val>
                                        </p:tav>
                                      </p:tavLst>
                                    </p:anim>
                                    <p:anim calcmode="lin" valueType="num">
                                      <p:cBhvr>
                                        <p:cTn id="50" dur="500" fill="hold"/>
                                        <p:tgtEl>
                                          <p:spTgt spid="161"/>
                                        </p:tgtEl>
                                        <p:attrNameLst>
                                          <p:attrName>ppt_y</p:attrName>
                                        </p:attrNameLst>
                                      </p:cBhvr>
                                      <p:tavLst>
                                        <p:tav tm="0">
                                          <p:val>
                                            <p:fltVal val="0.5"/>
                                          </p:val>
                                        </p:tav>
                                        <p:tav tm="100000">
                                          <p:val>
                                            <p:strVal val="#ppt_y"/>
                                          </p:val>
                                        </p:tav>
                                      </p:tavLst>
                                    </p:anim>
                                  </p:childTnLst>
                                </p:cTn>
                              </p:par>
                              <p:par>
                                <p:cTn id="51" presetID="6" presetClass="emph" presetSubtype="0" autoRev="1" fill="hold" nodeType="withEffect">
                                  <p:stCondLst>
                                    <p:cond delay="1300"/>
                                  </p:stCondLst>
                                  <p:childTnLst>
                                    <p:animScale>
                                      <p:cBhvr>
                                        <p:cTn id="52" dur="150" fill="hold"/>
                                        <p:tgtEl>
                                          <p:spTgt spid="161"/>
                                        </p:tgtEl>
                                      </p:cBhvr>
                                      <p:by x="110000" y="110000"/>
                                    </p:animScale>
                                  </p:childTnLst>
                                </p:cTn>
                              </p:par>
                              <p:par>
                                <p:cTn id="53" presetID="23" presetClass="entr" presetSubtype="528" fill="hold" nodeType="withEffect">
                                  <p:stCondLst>
                                    <p:cond delay="800"/>
                                  </p:stCondLst>
                                  <p:childTnLst>
                                    <p:set>
                                      <p:cBhvr>
                                        <p:cTn id="54" dur="1" fill="hold">
                                          <p:stCondLst>
                                            <p:cond delay="0"/>
                                          </p:stCondLst>
                                        </p:cTn>
                                        <p:tgtEl>
                                          <p:spTgt spid="166"/>
                                        </p:tgtEl>
                                        <p:attrNameLst>
                                          <p:attrName>style.visibility</p:attrName>
                                        </p:attrNameLst>
                                      </p:cBhvr>
                                      <p:to>
                                        <p:strVal val="visible"/>
                                      </p:to>
                                    </p:set>
                                    <p:anim calcmode="lin" valueType="num">
                                      <p:cBhvr>
                                        <p:cTn id="55" dur="500" fill="hold"/>
                                        <p:tgtEl>
                                          <p:spTgt spid="166"/>
                                        </p:tgtEl>
                                        <p:attrNameLst>
                                          <p:attrName>ppt_w</p:attrName>
                                        </p:attrNameLst>
                                      </p:cBhvr>
                                      <p:tavLst>
                                        <p:tav tm="0">
                                          <p:val>
                                            <p:fltVal val="0"/>
                                          </p:val>
                                        </p:tav>
                                        <p:tav tm="100000">
                                          <p:val>
                                            <p:strVal val="#ppt_w"/>
                                          </p:val>
                                        </p:tav>
                                      </p:tavLst>
                                    </p:anim>
                                    <p:anim calcmode="lin" valueType="num">
                                      <p:cBhvr>
                                        <p:cTn id="56" dur="500" fill="hold"/>
                                        <p:tgtEl>
                                          <p:spTgt spid="166"/>
                                        </p:tgtEl>
                                        <p:attrNameLst>
                                          <p:attrName>ppt_h</p:attrName>
                                        </p:attrNameLst>
                                      </p:cBhvr>
                                      <p:tavLst>
                                        <p:tav tm="0">
                                          <p:val>
                                            <p:fltVal val="0"/>
                                          </p:val>
                                        </p:tav>
                                        <p:tav tm="100000">
                                          <p:val>
                                            <p:strVal val="#ppt_h"/>
                                          </p:val>
                                        </p:tav>
                                      </p:tavLst>
                                    </p:anim>
                                    <p:anim calcmode="lin" valueType="num">
                                      <p:cBhvr>
                                        <p:cTn id="57" dur="500" fill="hold"/>
                                        <p:tgtEl>
                                          <p:spTgt spid="166"/>
                                        </p:tgtEl>
                                        <p:attrNameLst>
                                          <p:attrName>ppt_x</p:attrName>
                                        </p:attrNameLst>
                                      </p:cBhvr>
                                      <p:tavLst>
                                        <p:tav tm="0">
                                          <p:val>
                                            <p:fltVal val="0.5"/>
                                          </p:val>
                                        </p:tav>
                                        <p:tav tm="100000">
                                          <p:val>
                                            <p:strVal val="#ppt_x"/>
                                          </p:val>
                                        </p:tav>
                                      </p:tavLst>
                                    </p:anim>
                                    <p:anim calcmode="lin" valueType="num">
                                      <p:cBhvr>
                                        <p:cTn id="58" dur="500" fill="hold"/>
                                        <p:tgtEl>
                                          <p:spTgt spid="166"/>
                                        </p:tgtEl>
                                        <p:attrNameLst>
                                          <p:attrName>ppt_y</p:attrName>
                                        </p:attrNameLst>
                                      </p:cBhvr>
                                      <p:tavLst>
                                        <p:tav tm="0">
                                          <p:val>
                                            <p:fltVal val="0.5"/>
                                          </p:val>
                                        </p:tav>
                                        <p:tav tm="100000">
                                          <p:val>
                                            <p:strVal val="#ppt_y"/>
                                          </p:val>
                                        </p:tav>
                                      </p:tavLst>
                                    </p:anim>
                                  </p:childTnLst>
                                </p:cTn>
                              </p:par>
                              <p:par>
                                <p:cTn id="59" presetID="6" presetClass="emph" presetSubtype="0" autoRev="1" fill="hold" nodeType="withEffect">
                                  <p:stCondLst>
                                    <p:cond delay="1500"/>
                                  </p:stCondLst>
                                  <p:childTnLst>
                                    <p:animScale>
                                      <p:cBhvr>
                                        <p:cTn id="60" dur="150" fill="hold"/>
                                        <p:tgtEl>
                                          <p:spTgt spid="166"/>
                                        </p:tgtEl>
                                      </p:cBhvr>
                                      <p:by x="110000" y="110000"/>
                                    </p:animScale>
                                  </p:childTnLst>
                                </p:cTn>
                              </p:par>
                              <p:par>
                                <p:cTn id="61" presetID="23" presetClass="entr" presetSubtype="528" fill="hold" nodeType="withEffect">
                                  <p:stCondLst>
                                    <p:cond delay="900"/>
                                  </p:stCondLst>
                                  <p:childTnLst>
                                    <p:set>
                                      <p:cBhvr>
                                        <p:cTn id="62" dur="1" fill="hold">
                                          <p:stCondLst>
                                            <p:cond delay="0"/>
                                          </p:stCondLst>
                                        </p:cTn>
                                        <p:tgtEl>
                                          <p:spTgt spid="113"/>
                                        </p:tgtEl>
                                        <p:attrNameLst>
                                          <p:attrName>style.visibility</p:attrName>
                                        </p:attrNameLst>
                                      </p:cBhvr>
                                      <p:to>
                                        <p:strVal val="visible"/>
                                      </p:to>
                                    </p:set>
                                    <p:anim calcmode="lin" valueType="num">
                                      <p:cBhvr>
                                        <p:cTn id="63" dur="500" fill="hold"/>
                                        <p:tgtEl>
                                          <p:spTgt spid="113"/>
                                        </p:tgtEl>
                                        <p:attrNameLst>
                                          <p:attrName>ppt_w</p:attrName>
                                        </p:attrNameLst>
                                      </p:cBhvr>
                                      <p:tavLst>
                                        <p:tav tm="0">
                                          <p:val>
                                            <p:fltVal val="0"/>
                                          </p:val>
                                        </p:tav>
                                        <p:tav tm="100000">
                                          <p:val>
                                            <p:strVal val="#ppt_w"/>
                                          </p:val>
                                        </p:tav>
                                      </p:tavLst>
                                    </p:anim>
                                    <p:anim calcmode="lin" valueType="num">
                                      <p:cBhvr>
                                        <p:cTn id="64" dur="500" fill="hold"/>
                                        <p:tgtEl>
                                          <p:spTgt spid="113"/>
                                        </p:tgtEl>
                                        <p:attrNameLst>
                                          <p:attrName>ppt_h</p:attrName>
                                        </p:attrNameLst>
                                      </p:cBhvr>
                                      <p:tavLst>
                                        <p:tav tm="0">
                                          <p:val>
                                            <p:fltVal val="0"/>
                                          </p:val>
                                        </p:tav>
                                        <p:tav tm="100000">
                                          <p:val>
                                            <p:strVal val="#ppt_h"/>
                                          </p:val>
                                        </p:tav>
                                      </p:tavLst>
                                    </p:anim>
                                    <p:anim calcmode="lin" valueType="num">
                                      <p:cBhvr>
                                        <p:cTn id="65" dur="500" fill="hold"/>
                                        <p:tgtEl>
                                          <p:spTgt spid="113"/>
                                        </p:tgtEl>
                                        <p:attrNameLst>
                                          <p:attrName>ppt_x</p:attrName>
                                        </p:attrNameLst>
                                      </p:cBhvr>
                                      <p:tavLst>
                                        <p:tav tm="0">
                                          <p:val>
                                            <p:fltVal val="0.5"/>
                                          </p:val>
                                        </p:tav>
                                        <p:tav tm="100000">
                                          <p:val>
                                            <p:strVal val="#ppt_x"/>
                                          </p:val>
                                        </p:tav>
                                      </p:tavLst>
                                    </p:anim>
                                    <p:anim calcmode="lin" valueType="num">
                                      <p:cBhvr>
                                        <p:cTn id="66" dur="500" fill="hold"/>
                                        <p:tgtEl>
                                          <p:spTgt spid="113"/>
                                        </p:tgtEl>
                                        <p:attrNameLst>
                                          <p:attrName>ppt_y</p:attrName>
                                        </p:attrNameLst>
                                      </p:cBhvr>
                                      <p:tavLst>
                                        <p:tav tm="0">
                                          <p:val>
                                            <p:fltVal val="0.5"/>
                                          </p:val>
                                        </p:tav>
                                        <p:tav tm="100000">
                                          <p:val>
                                            <p:strVal val="#ppt_y"/>
                                          </p:val>
                                        </p:tav>
                                      </p:tavLst>
                                    </p:anim>
                                  </p:childTnLst>
                                </p:cTn>
                              </p:par>
                              <p:par>
                                <p:cTn id="67" presetID="6" presetClass="emph" presetSubtype="0" autoRev="1" fill="hold" nodeType="withEffect">
                                  <p:stCondLst>
                                    <p:cond delay="1600"/>
                                  </p:stCondLst>
                                  <p:childTnLst>
                                    <p:animScale>
                                      <p:cBhvr>
                                        <p:cTn id="68" dur="150" fill="hold"/>
                                        <p:tgtEl>
                                          <p:spTgt spid="113"/>
                                        </p:tgtEl>
                                      </p:cBhvr>
                                      <p:by x="110000" y="110000"/>
                                    </p:animScale>
                                  </p:childTnLst>
                                </p:cTn>
                              </p:par>
                              <p:par>
                                <p:cTn id="69" presetID="23" presetClass="entr" presetSubtype="528" fill="hold" nodeType="withEffect">
                                  <p:stCondLst>
                                    <p:cond delay="1000"/>
                                  </p:stCondLst>
                                  <p:childTnLst>
                                    <p:set>
                                      <p:cBhvr>
                                        <p:cTn id="70" dur="1" fill="hold">
                                          <p:stCondLst>
                                            <p:cond delay="0"/>
                                          </p:stCondLst>
                                        </p:cTn>
                                        <p:tgtEl>
                                          <p:spTgt spid="119"/>
                                        </p:tgtEl>
                                        <p:attrNameLst>
                                          <p:attrName>style.visibility</p:attrName>
                                        </p:attrNameLst>
                                      </p:cBhvr>
                                      <p:to>
                                        <p:strVal val="visible"/>
                                      </p:to>
                                    </p:set>
                                    <p:anim calcmode="lin" valueType="num">
                                      <p:cBhvr>
                                        <p:cTn id="71" dur="500" fill="hold"/>
                                        <p:tgtEl>
                                          <p:spTgt spid="119"/>
                                        </p:tgtEl>
                                        <p:attrNameLst>
                                          <p:attrName>ppt_w</p:attrName>
                                        </p:attrNameLst>
                                      </p:cBhvr>
                                      <p:tavLst>
                                        <p:tav tm="0">
                                          <p:val>
                                            <p:fltVal val="0"/>
                                          </p:val>
                                        </p:tav>
                                        <p:tav tm="100000">
                                          <p:val>
                                            <p:strVal val="#ppt_w"/>
                                          </p:val>
                                        </p:tav>
                                      </p:tavLst>
                                    </p:anim>
                                    <p:anim calcmode="lin" valueType="num">
                                      <p:cBhvr>
                                        <p:cTn id="72" dur="500" fill="hold"/>
                                        <p:tgtEl>
                                          <p:spTgt spid="119"/>
                                        </p:tgtEl>
                                        <p:attrNameLst>
                                          <p:attrName>ppt_h</p:attrName>
                                        </p:attrNameLst>
                                      </p:cBhvr>
                                      <p:tavLst>
                                        <p:tav tm="0">
                                          <p:val>
                                            <p:fltVal val="0"/>
                                          </p:val>
                                        </p:tav>
                                        <p:tav tm="100000">
                                          <p:val>
                                            <p:strVal val="#ppt_h"/>
                                          </p:val>
                                        </p:tav>
                                      </p:tavLst>
                                    </p:anim>
                                    <p:anim calcmode="lin" valueType="num">
                                      <p:cBhvr>
                                        <p:cTn id="73" dur="500" fill="hold"/>
                                        <p:tgtEl>
                                          <p:spTgt spid="119"/>
                                        </p:tgtEl>
                                        <p:attrNameLst>
                                          <p:attrName>ppt_x</p:attrName>
                                        </p:attrNameLst>
                                      </p:cBhvr>
                                      <p:tavLst>
                                        <p:tav tm="0">
                                          <p:val>
                                            <p:fltVal val="0.5"/>
                                          </p:val>
                                        </p:tav>
                                        <p:tav tm="100000">
                                          <p:val>
                                            <p:strVal val="#ppt_x"/>
                                          </p:val>
                                        </p:tav>
                                      </p:tavLst>
                                    </p:anim>
                                    <p:anim calcmode="lin" valueType="num">
                                      <p:cBhvr>
                                        <p:cTn id="74" dur="500" fill="hold"/>
                                        <p:tgtEl>
                                          <p:spTgt spid="119"/>
                                        </p:tgtEl>
                                        <p:attrNameLst>
                                          <p:attrName>ppt_y</p:attrName>
                                        </p:attrNameLst>
                                      </p:cBhvr>
                                      <p:tavLst>
                                        <p:tav tm="0">
                                          <p:val>
                                            <p:fltVal val="0.5"/>
                                          </p:val>
                                        </p:tav>
                                        <p:tav tm="100000">
                                          <p:val>
                                            <p:strVal val="#ppt_y"/>
                                          </p:val>
                                        </p:tav>
                                      </p:tavLst>
                                    </p:anim>
                                  </p:childTnLst>
                                </p:cTn>
                              </p:par>
                              <p:par>
                                <p:cTn id="75" presetID="6" presetClass="emph" presetSubtype="0" autoRev="1" fill="hold" nodeType="withEffect">
                                  <p:stCondLst>
                                    <p:cond delay="1700"/>
                                  </p:stCondLst>
                                  <p:childTnLst>
                                    <p:animScale>
                                      <p:cBhvr>
                                        <p:cTn id="76" dur="150" fill="hold"/>
                                        <p:tgtEl>
                                          <p:spTgt spid="119"/>
                                        </p:tgtEl>
                                      </p:cBhvr>
                                      <p:by x="110000" y="110000"/>
                                    </p:animScale>
                                  </p:childTnLst>
                                </p:cTn>
                              </p:par>
                              <p:par>
                                <p:cTn id="77" presetID="23" presetClass="entr" presetSubtype="528" fill="hold" nodeType="withEffect">
                                  <p:stCondLst>
                                    <p:cond delay="1100"/>
                                  </p:stCondLst>
                                  <p:childTnLst>
                                    <p:set>
                                      <p:cBhvr>
                                        <p:cTn id="78" dur="1" fill="hold">
                                          <p:stCondLst>
                                            <p:cond delay="0"/>
                                          </p:stCondLst>
                                        </p:cTn>
                                        <p:tgtEl>
                                          <p:spTgt spid="171"/>
                                        </p:tgtEl>
                                        <p:attrNameLst>
                                          <p:attrName>style.visibility</p:attrName>
                                        </p:attrNameLst>
                                      </p:cBhvr>
                                      <p:to>
                                        <p:strVal val="visible"/>
                                      </p:to>
                                    </p:set>
                                    <p:anim calcmode="lin" valueType="num">
                                      <p:cBhvr>
                                        <p:cTn id="79" dur="500" fill="hold"/>
                                        <p:tgtEl>
                                          <p:spTgt spid="171"/>
                                        </p:tgtEl>
                                        <p:attrNameLst>
                                          <p:attrName>ppt_w</p:attrName>
                                        </p:attrNameLst>
                                      </p:cBhvr>
                                      <p:tavLst>
                                        <p:tav tm="0">
                                          <p:val>
                                            <p:fltVal val="0"/>
                                          </p:val>
                                        </p:tav>
                                        <p:tav tm="100000">
                                          <p:val>
                                            <p:strVal val="#ppt_w"/>
                                          </p:val>
                                        </p:tav>
                                      </p:tavLst>
                                    </p:anim>
                                    <p:anim calcmode="lin" valueType="num">
                                      <p:cBhvr>
                                        <p:cTn id="80" dur="500" fill="hold"/>
                                        <p:tgtEl>
                                          <p:spTgt spid="171"/>
                                        </p:tgtEl>
                                        <p:attrNameLst>
                                          <p:attrName>ppt_h</p:attrName>
                                        </p:attrNameLst>
                                      </p:cBhvr>
                                      <p:tavLst>
                                        <p:tav tm="0">
                                          <p:val>
                                            <p:fltVal val="0"/>
                                          </p:val>
                                        </p:tav>
                                        <p:tav tm="100000">
                                          <p:val>
                                            <p:strVal val="#ppt_h"/>
                                          </p:val>
                                        </p:tav>
                                      </p:tavLst>
                                    </p:anim>
                                    <p:anim calcmode="lin" valueType="num">
                                      <p:cBhvr>
                                        <p:cTn id="81" dur="500" fill="hold"/>
                                        <p:tgtEl>
                                          <p:spTgt spid="171"/>
                                        </p:tgtEl>
                                        <p:attrNameLst>
                                          <p:attrName>ppt_x</p:attrName>
                                        </p:attrNameLst>
                                      </p:cBhvr>
                                      <p:tavLst>
                                        <p:tav tm="0">
                                          <p:val>
                                            <p:fltVal val="0.5"/>
                                          </p:val>
                                        </p:tav>
                                        <p:tav tm="100000">
                                          <p:val>
                                            <p:strVal val="#ppt_x"/>
                                          </p:val>
                                        </p:tav>
                                      </p:tavLst>
                                    </p:anim>
                                    <p:anim calcmode="lin" valueType="num">
                                      <p:cBhvr>
                                        <p:cTn id="82" dur="500" fill="hold"/>
                                        <p:tgtEl>
                                          <p:spTgt spid="171"/>
                                        </p:tgtEl>
                                        <p:attrNameLst>
                                          <p:attrName>ppt_y</p:attrName>
                                        </p:attrNameLst>
                                      </p:cBhvr>
                                      <p:tavLst>
                                        <p:tav tm="0">
                                          <p:val>
                                            <p:fltVal val="0.5"/>
                                          </p:val>
                                        </p:tav>
                                        <p:tav tm="100000">
                                          <p:val>
                                            <p:strVal val="#ppt_y"/>
                                          </p:val>
                                        </p:tav>
                                      </p:tavLst>
                                    </p:anim>
                                  </p:childTnLst>
                                </p:cTn>
                              </p:par>
                              <p:par>
                                <p:cTn id="83" presetID="6" presetClass="emph" presetSubtype="0" autoRev="1" fill="hold" nodeType="withEffect">
                                  <p:stCondLst>
                                    <p:cond delay="1800"/>
                                  </p:stCondLst>
                                  <p:childTnLst>
                                    <p:animScale>
                                      <p:cBhvr>
                                        <p:cTn id="84" dur="150" fill="hold"/>
                                        <p:tgtEl>
                                          <p:spTgt spid="171"/>
                                        </p:tgtEl>
                                      </p:cBhvr>
                                      <p:by x="110000" y="110000"/>
                                    </p:animScale>
                                  </p:childTnLst>
                                </p:cTn>
                              </p:par>
                              <p:par>
                                <p:cTn id="85" presetID="23" presetClass="entr" presetSubtype="528" fill="hold" nodeType="withEffect">
                                  <p:stCondLst>
                                    <p:cond delay="1200"/>
                                  </p:stCondLst>
                                  <p:childTnLst>
                                    <p:set>
                                      <p:cBhvr>
                                        <p:cTn id="86" dur="1" fill="hold">
                                          <p:stCondLst>
                                            <p:cond delay="0"/>
                                          </p:stCondLst>
                                        </p:cTn>
                                        <p:tgtEl>
                                          <p:spTgt spid="181"/>
                                        </p:tgtEl>
                                        <p:attrNameLst>
                                          <p:attrName>style.visibility</p:attrName>
                                        </p:attrNameLst>
                                      </p:cBhvr>
                                      <p:to>
                                        <p:strVal val="visible"/>
                                      </p:to>
                                    </p:set>
                                    <p:anim calcmode="lin" valueType="num">
                                      <p:cBhvr>
                                        <p:cTn id="87" dur="500" fill="hold"/>
                                        <p:tgtEl>
                                          <p:spTgt spid="181"/>
                                        </p:tgtEl>
                                        <p:attrNameLst>
                                          <p:attrName>ppt_w</p:attrName>
                                        </p:attrNameLst>
                                      </p:cBhvr>
                                      <p:tavLst>
                                        <p:tav tm="0">
                                          <p:val>
                                            <p:fltVal val="0"/>
                                          </p:val>
                                        </p:tav>
                                        <p:tav tm="100000">
                                          <p:val>
                                            <p:strVal val="#ppt_w"/>
                                          </p:val>
                                        </p:tav>
                                      </p:tavLst>
                                    </p:anim>
                                    <p:anim calcmode="lin" valueType="num">
                                      <p:cBhvr>
                                        <p:cTn id="88" dur="500" fill="hold"/>
                                        <p:tgtEl>
                                          <p:spTgt spid="181"/>
                                        </p:tgtEl>
                                        <p:attrNameLst>
                                          <p:attrName>ppt_h</p:attrName>
                                        </p:attrNameLst>
                                      </p:cBhvr>
                                      <p:tavLst>
                                        <p:tav tm="0">
                                          <p:val>
                                            <p:fltVal val="0"/>
                                          </p:val>
                                        </p:tav>
                                        <p:tav tm="100000">
                                          <p:val>
                                            <p:strVal val="#ppt_h"/>
                                          </p:val>
                                        </p:tav>
                                      </p:tavLst>
                                    </p:anim>
                                    <p:anim calcmode="lin" valueType="num">
                                      <p:cBhvr>
                                        <p:cTn id="89" dur="500" fill="hold"/>
                                        <p:tgtEl>
                                          <p:spTgt spid="181"/>
                                        </p:tgtEl>
                                        <p:attrNameLst>
                                          <p:attrName>ppt_x</p:attrName>
                                        </p:attrNameLst>
                                      </p:cBhvr>
                                      <p:tavLst>
                                        <p:tav tm="0">
                                          <p:val>
                                            <p:fltVal val="0.5"/>
                                          </p:val>
                                        </p:tav>
                                        <p:tav tm="100000">
                                          <p:val>
                                            <p:strVal val="#ppt_x"/>
                                          </p:val>
                                        </p:tav>
                                      </p:tavLst>
                                    </p:anim>
                                    <p:anim calcmode="lin" valueType="num">
                                      <p:cBhvr>
                                        <p:cTn id="90" dur="500" fill="hold"/>
                                        <p:tgtEl>
                                          <p:spTgt spid="181"/>
                                        </p:tgtEl>
                                        <p:attrNameLst>
                                          <p:attrName>ppt_y</p:attrName>
                                        </p:attrNameLst>
                                      </p:cBhvr>
                                      <p:tavLst>
                                        <p:tav tm="0">
                                          <p:val>
                                            <p:fltVal val="0.5"/>
                                          </p:val>
                                        </p:tav>
                                        <p:tav tm="100000">
                                          <p:val>
                                            <p:strVal val="#ppt_y"/>
                                          </p:val>
                                        </p:tav>
                                      </p:tavLst>
                                    </p:anim>
                                  </p:childTnLst>
                                </p:cTn>
                              </p:par>
                              <p:par>
                                <p:cTn id="91" presetID="6" presetClass="emph" presetSubtype="0" autoRev="1" fill="hold" nodeType="withEffect">
                                  <p:stCondLst>
                                    <p:cond delay="1900"/>
                                  </p:stCondLst>
                                  <p:childTnLst>
                                    <p:animScale>
                                      <p:cBhvr>
                                        <p:cTn id="92" dur="150" fill="hold"/>
                                        <p:tgtEl>
                                          <p:spTgt spid="181"/>
                                        </p:tgtEl>
                                      </p:cBhvr>
                                      <p:by x="110000" y="110000"/>
                                    </p:animScale>
                                  </p:childTnLst>
                                </p:cTn>
                              </p:par>
                              <p:par>
                                <p:cTn id="93" presetID="23" presetClass="entr" presetSubtype="528" fill="hold" nodeType="withEffect">
                                  <p:stCondLst>
                                    <p:cond delay="1300"/>
                                  </p:stCondLst>
                                  <p:childTnLst>
                                    <p:set>
                                      <p:cBhvr>
                                        <p:cTn id="94" dur="1" fill="hold">
                                          <p:stCondLst>
                                            <p:cond delay="0"/>
                                          </p:stCondLst>
                                        </p:cTn>
                                        <p:tgtEl>
                                          <p:spTgt spid="186"/>
                                        </p:tgtEl>
                                        <p:attrNameLst>
                                          <p:attrName>style.visibility</p:attrName>
                                        </p:attrNameLst>
                                      </p:cBhvr>
                                      <p:to>
                                        <p:strVal val="visible"/>
                                      </p:to>
                                    </p:set>
                                    <p:anim calcmode="lin" valueType="num">
                                      <p:cBhvr>
                                        <p:cTn id="95" dur="500" fill="hold"/>
                                        <p:tgtEl>
                                          <p:spTgt spid="186"/>
                                        </p:tgtEl>
                                        <p:attrNameLst>
                                          <p:attrName>ppt_w</p:attrName>
                                        </p:attrNameLst>
                                      </p:cBhvr>
                                      <p:tavLst>
                                        <p:tav tm="0">
                                          <p:val>
                                            <p:fltVal val="0"/>
                                          </p:val>
                                        </p:tav>
                                        <p:tav tm="100000">
                                          <p:val>
                                            <p:strVal val="#ppt_w"/>
                                          </p:val>
                                        </p:tav>
                                      </p:tavLst>
                                    </p:anim>
                                    <p:anim calcmode="lin" valueType="num">
                                      <p:cBhvr>
                                        <p:cTn id="96" dur="500" fill="hold"/>
                                        <p:tgtEl>
                                          <p:spTgt spid="186"/>
                                        </p:tgtEl>
                                        <p:attrNameLst>
                                          <p:attrName>ppt_h</p:attrName>
                                        </p:attrNameLst>
                                      </p:cBhvr>
                                      <p:tavLst>
                                        <p:tav tm="0">
                                          <p:val>
                                            <p:fltVal val="0"/>
                                          </p:val>
                                        </p:tav>
                                        <p:tav tm="100000">
                                          <p:val>
                                            <p:strVal val="#ppt_h"/>
                                          </p:val>
                                        </p:tav>
                                      </p:tavLst>
                                    </p:anim>
                                    <p:anim calcmode="lin" valueType="num">
                                      <p:cBhvr>
                                        <p:cTn id="97" dur="500" fill="hold"/>
                                        <p:tgtEl>
                                          <p:spTgt spid="186"/>
                                        </p:tgtEl>
                                        <p:attrNameLst>
                                          <p:attrName>ppt_x</p:attrName>
                                        </p:attrNameLst>
                                      </p:cBhvr>
                                      <p:tavLst>
                                        <p:tav tm="0">
                                          <p:val>
                                            <p:fltVal val="0.5"/>
                                          </p:val>
                                        </p:tav>
                                        <p:tav tm="100000">
                                          <p:val>
                                            <p:strVal val="#ppt_x"/>
                                          </p:val>
                                        </p:tav>
                                      </p:tavLst>
                                    </p:anim>
                                    <p:anim calcmode="lin" valueType="num">
                                      <p:cBhvr>
                                        <p:cTn id="98" dur="500" fill="hold"/>
                                        <p:tgtEl>
                                          <p:spTgt spid="186"/>
                                        </p:tgtEl>
                                        <p:attrNameLst>
                                          <p:attrName>ppt_y</p:attrName>
                                        </p:attrNameLst>
                                      </p:cBhvr>
                                      <p:tavLst>
                                        <p:tav tm="0">
                                          <p:val>
                                            <p:fltVal val="0.5"/>
                                          </p:val>
                                        </p:tav>
                                        <p:tav tm="100000">
                                          <p:val>
                                            <p:strVal val="#ppt_y"/>
                                          </p:val>
                                        </p:tav>
                                      </p:tavLst>
                                    </p:anim>
                                  </p:childTnLst>
                                </p:cTn>
                              </p:par>
                              <p:par>
                                <p:cTn id="99" presetID="6" presetClass="emph" presetSubtype="0" autoRev="1" fill="hold" nodeType="withEffect">
                                  <p:stCondLst>
                                    <p:cond delay="2000"/>
                                  </p:stCondLst>
                                  <p:childTnLst>
                                    <p:animScale>
                                      <p:cBhvr>
                                        <p:cTn id="100" dur="150" fill="hold"/>
                                        <p:tgtEl>
                                          <p:spTgt spid="186"/>
                                        </p:tgtEl>
                                      </p:cBhvr>
                                      <p:by x="110000" y="110000"/>
                                    </p:animScale>
                                  </p:childTnLst>
                                </p:cTn>
                              </p:par>
                              <p:par>
                                <p:cTn id="101" presetID="23" presetClass="entr" presetSubtype="528" fill="hold" nodeType="withEffect">
                                  <p:stCondLst>
                                    <p:cond delay="2000"/>
                                  </p:stCondLst>
                                  <p:childTnLst>
                                    <p:set>
                                      <p:cBhvr>
                                        <p:cTn id="102" dur="1" fill="hold">
                                          <p:stCondLst>
                                            <p:cond delay="0"/>
                                          </p:stCondLst>
                                        </p:cTn>
                                        <p:tgtEl>
                                          <p:spTgt spid="202"/>
                                        </p:tgtEl>
                                        <p:attrNameLst>
                                          <p:attrName>style.visibility</p:attrName>
                                        </p:attrNameLst>
                                      </p:cBhvr>
                                      <p:to>
                                        <p:strVal val="visible"/>
                                      </p:to>
                                    </p:set>
                                    <p:anim calcmode="lin" valueType="num">
                                      <p:cBhvr>
                                        <p:cTn id="103" dur="500" fill="hold"/>
                                        <p:tgtEl>
                                          <p:spTgt spid="202"/>
                                        </p:tgtEl>
                                        <p:attrNameLst>
                                          <p:attrName>ppt_w</p:attrName>
                                        </p:attrNameLst>
                                      </p:cBhvr>
                                      <p:tavLst>
                                        <p:tav tm="0">
                                          <p:val>
                                            <p:fltVal val="0"/>
                                          </p:val>
                                        </p:tav>
                                        <p:tav tm="100000">
                                          <p:val>
                                            <p:strVal val="#ppt_w"/>
                                          </p:val>
                                        </p:tav>
                                      </p:tavLst>
                                    </p:anim>
                                    <p:anim calcmode="lin" valueType="num">
                                      <p:cBhvr>
                                        <p:cTn id="104" dur="500" fill="hold"/>
                                        <p:tgtEl>
                                          <p:spTgt spid="202"/>
                                        </p:tgtEl>
                                        <p:attrNameLst>
                                          <p:attrName>ppt_h</p:attrName>
                                        </p:attrNameLst>
                                      </p:cBhvr>
                                      <p:tavLst>
                                        <p:tav tm="0">
                                          <p:val>
                                            <p:fltVal val="0"/>
                                          </p:val>
                                        </p:tav>
                                        <p:tav tm="100000">
                                          <p:val>
                                            <p:strVal val="#ppt_h"/>
                                          </p:val>
                                        </p:tav>
                                      </p:tavLst>
                                    </p:anim>
                                    <p:anim calcmode="lin" valueType="num">
                                      <p:cBhvr>
                                        <p:cTn id="105" dur="500" fill="hold"/>
                                        <p:tgtEl>
                                          <p:spTgt spid="202"/>
                                        </p:tgtEl>
                                        <p:attrNameLst>
                                          <p:attrName>ppt_x</p:attrName>
                                        </p:attrNameLst>
                                      </p:cBhvr>
                                      <p:tavLst>
                                        <p:tav tm="0">
                                          <p:val>
                                            <p:fltVal val="0.5"/>
                                          </p:val>
                                        </p:tav>
                                        <p:tav tm="100000">
                                          <p:val>
                                            <p:strVal val="#ppt_x"/>
                                          </p:val>
                                        </p:tav>
                                      </p:tavLst>
                                    </p:anim>
                                    <p:anim calcmode="lin" valueType="num">
                                      <p:cBhvr>
                                        <p:cTn id="106" dur="500" fill="hold"/>
                                        <p:tgtEl>
                                          <p:spTgt spid="202"/>
                                        </p:tgtEl>
                                        <p:attrNameLst>
                                          <p:attrName>ppt_y</p:attrName>
                                        </p:attrNameLst>
                                      </p:cBhvr>
                                      <p:tavLst>
                                        <p:tav tm="0">
                                          <p:val>
                                            <p:fltVal val="0.5"/>
                                          </p:val>
                                        </p:tav>
                                        <p:tav tm="100000">
                                          <p:val>
                                            <p:strVal val="#ppt_y"/>
                                          </p:val>
                                        </p:tav>
                                      </p:tavLst>
                                    </p:anim>
                                  </p:childTnLst>
                                </p:cTn>
                              </p:par>
                              <p:par>
                                <p:cTn id="107" presetID="6" presetClass="emph" presetSubtype="0" autoRev="1" fill="hold" nodeType="withEffect">
                                  <p:stCondLst>
                                    <p:cond delay="2700"/>
                                  </p:stCondLst>
                                  <p:childTnLst>
                                    <p:animScale>
                                      <p:cBhvr>
                                        <p:cTn id="108" dur="150" fill="hold"/>
                                        <p:tgtEl>
                                          <p:spTgt spid="202"/>
                                        </p:tgtEl>
                                      </p:cBhvr>
                                      <p:by x="110000" y="110000"/>
                                    </p:animScale>
                                  </p:childTnLst>
                                </p:cTn>
                              </p:par>
                              <p:par>
                                <p:cTn id="109" presetID="23" presetClass="entr" presetSubtype="528" fill="hold" nodeType="withEffect">
                                  <p:stCondLst>
                                    <p:cond delay="1900"/>
                                  </p:stCondLst>
                                  <p:childTnLst>
                                    <p:set>
                                      <p:cBhvr>
                                        <p:cTn id="110" dur="1" fill="hold">
                                          <p:stCondLst>
                                            <p:cond delay="0"/>
                                          </p:stCondLst>
                                        </p:cTn>
                                        <p:tgtEl>
                                          <p:spTgt spid="207"/>
                                        </p:tgtEl>
                                        <p:attrNameLst>
                                          <p:attrName>style.visibility</p:attrName>
                                        </p:attrNameLst>
                                      </p:cBhvr>
                                      <p:to>
                                        <p:strVal val="visible"/>
                                      </p:to>
                                    </p:set>
                                    <p:anim calcmode="lin" valueType="num">
                                      <p:cBhvr>
                                        <p:cTn id="111" dur="500" fill="hold"/>
                                        <p:tgtEl>
                                          <p:spTgt spid="207"/>
                                        </p:tgtEl>
                                        <p:attrNameLst>
                                          <p:attrName>ppt_w</p:attrName>
                                        </p:attrNameLst>
                                      </p:cBhvr>
                                      <p:tavLst>
                                        <p:tav tm="0">
                                          <p:val>
                                            <p:fltVal val="0"/>
                                          </p:val>
                                        </p:tav>
                                        <p:tav tm="100000">
                                          <p:val>
                                            <p:strVal val="#ppt_w"/>
                                          </p:val>
                                        </p:tav>
                                      </p:tavLst>
                                    </p:anim>
                                    <p:anim calcmode="lin" valueType="num">
                                      <p:cBhvr>
                                        <p:cTn id="112" dur="500" fill="hold"/>
                                        <p:tgtEl>
                                          <p:spTgt spid="207"/>
                                        </p:tgtEl>
                                        <p:attrNameLst>
                                          <p:attrName>ppt_h</p:attrName>
                                        </p:attrNameLst>
                                      </p:cBhvr>
                                      <p:tavLst>
                                        <p:tav tm="0">
                                          <p:val>
                                            <p:fltVal val="0"/>
                                          </p:val>
                                        </p:tav>
                                        <p:tav tm="100000">
                                          <p:val>
                                            <p:strVal val="#ppt_h"/>
                                          </p:val>
                                        </p:tav>
                                      </p:tavLst>
                                    </p:anim>
                                    <p:anim calcmode="lin" valueType="num">
                                      <p:cBhvr>
                                        <p:cTn id="113" dur="500" fill="hold"/>
                                        <p:tgtEl>
                                          <p:spTgt spid="207"/>
                                        </p:tgtEl>
                                        <p:attrNameLst>
                                          <p:attrName>ppt_x</p:attrName>
                                        </p:attrNameLst>
                                      </p:cBhvr>
                                      <p:tavLst>
                                        <p:tav tm="0">
                                          <p:val>
                                            <p:fltVal val="0.5"/>
                                          </p:val>
                                        </p:tav>
                                        <p:tav tm="100000">
                                          <p:val>
                                            <p:strVal val="#ppt_x"/>
                                          </p:val>
                                        </p:tav>
                                      </p:tavLst>
                                    </p:anim>
                                    <p:anim calcmode="lin" valueType="num">
                                      <p:cBhvr>
                                        <p:cTn id="114" dur="500" fill="hold"/>
                                        <p:tgtEl>
                                          <p:spTgt spid="207"/>
                                        </p:tgtEl>
                                        <p:attrNameLst>
                                          <p:attrName>ppt_y</p:attrName>
                                        </p:attrNameLst>
                                      </p:cBhvr>
                                      <p:tavLst>
                                        <p:tav tm="0">
                                          <p:val>
                                            <p:fltVal val="0.5"/>
                                          </p:val>
                                        </p:tav>
                                        <p:tav tm="100000">
                                          <p:val>
                                            <p:strVal val="#ppt_y"/>
                                          </p:val>
                                        </p:tav>
                                      </p:tavLst>
                                    </p:anim>
                                  </p:childTnLst>
                                </p:cTn>
                              </p:par>
                              <p:par>
                                <p:cTn id="115" presetID="6" presetClass="emph" presetSubtype="0" autoRev="1" fill="hold" nodeType="withEffect">
                                  <p:stCondLst>
                                    <p:cond delay="2600"/>
                                  </p:stCondLst>
                                  <p:childTnLst>
                                    <p:animScale>
                                      <p:cBhvr>
                                        <p:cTn id="116" dur="150" fill="hold"/>
                                        <p:tgtEl>
                                          <p:spTgt spid="207"/>
                                        </p:tgtEl>
                                      </p:cBhvr>
                                      <p:by x="110000" y="110000"/>
                                    </p:animScale>
                                  </p:childTnLst>
                                </p:cTn>
                              </p:par>
                              <p:par>
                                <p:cTn id="117" presetID="23" presetClass="entr" presetSubtype="528" fill="hold" nodeType="withEffect">
                                  <p:stCondLst>
                                    <p:cond delay="1800"/>
                                  </p:stCondLst>
                                  <p:childTnLst>
                                    <p:set>
                                      <p:cBhvr>
                                        <p:cTn id="118" dur="1" fill="hold">
                                          <p:stCondLst>
                                            <p:cond delay="0"/>
                                          </p:stCondLst>
                                        </p:cTn>
                                        <p:tgtEl>
                                          <p:spTgt spid="232"/>
                                        </p:tgtEl>
                                        <p:attrNameLst>
                                          <p:attrName>style.visibility</p:attrName>
                                        </p:attrNameLst>
                                      </p:cBhvr>
                                      <p:to>
                                        <p:strVal val="visible"/>
                                      </p:to>
                                    </p:set>
                                    <p:anim calcmode="lin" valueType="num">
                                      <p:cBhvr>
                                        <p:cTn id="119" dur="500" fill="hold"/>
                                        <p:tgtEl>
                                          <p:spTgt spid="232"/>
                                        </p:tgtEl>
                                        <p:attrNameLst>
                                          <p:attrName>ppt_w</p:attrName>
                                        </p:attrNameLst>
                                      </p:cBhvr>
                                      <p:tavLst>
                                        <p:tav tm="0">
                                          <p:val>
                                            <p:fltVal val="0"/>
                                          </p:val>
                                        </p:tav>
                                        <p:tav tm="100000">
                                          <p:val>
                                            <p:strVal val="#ppt_w"/>
                                          </p:val>
                                        </p:tav>
                                      </p:tavLst>
                                    </p:anim>
                                    <p:anim calcmode="lin" valueType="num">
                                      <p:cBhvr>
                                        <p:cTn id="120" dur="500" fill="hold"/>
                                        <p:tgtEl>
                                          <p:spTgt spid="232"/>
                                        </p:tgtEl>
                                        <p:attrNameLst>
                                          <p:attrName>ppt_h</p:attrName>
                                        </p:attrNameLst>
                                      </p:cBhvr>
                                      <p:tavLst>
                                        <p:tav tm="0">
                                          <p:val>
                                            <p:fltVal val="0"/>
                                          </p:val>
                                        </p:tav>
                                        <p:tav tm="100000">
                                          <p:val>
                                            <p:strVal val="#ppt_h"/>
                                          </p:val>
                                        </p:tav>
                                      </p:tavLst>
                                    </p:anim>
                                    <p:anim calcmode="lin" valueType="num">
                                      <p:cBhvr>
                                        <p:cTn id="121" dur="500" fill="hold"/>
                                        <p:tgtEl>
                                          <p:spTgt spid="232"/>
                                        </p:tgtEl>
                                        <p:attrNameLst>
                                          <p:attrName>ppt_x</p:attrName>
                                        </p:attrNameLst>
                                      </p:cBhvr>
                                      <p:tavLst>
                                        <p:tav tm="0">
                                          <p:val>
                                            <p:fltVal val="0.5"/>
                                          </p:val>
                                        </p:tav>
                                        <p:tav tm="100000">
                                          <p:val>
                                            <p:strVal val="#ppt_x"/>
                                          </p:val>
                                        </p:tav>
                                      </p:tavLst>
                                    </p:anim>
                                    <p:anim calcmode="lin" valueType="num">
                                      <p:cBhvr>
                                        <p:cTn id="122" dur="500" fill="hold"/>
                                        <p:tgtEl>
                                          <p:spTgt spid="232"/>
                                        </p:tgtEl>
                                        <p:attrNameLst>
                                          <p:attrName>ppt_y</p:attrName>
                                        </p:attrNameLst>
                                      </p:cBhvr>
                                      <p:tavLst>
                                        <p:tav tm="0">
                                          <p:val>
                                            <p:fltVal val="0.5"/>
                                          </p:val>
                                        </p:tav>
                                        <p:tav tm="100000">
                                          <p:val>
                                            <p:strVal val="#ppt_y"/>
                                          </p:val>
                                        </p:tav>
                                      </p:tavLst>
                                    </p:anim>
                                  </p:childTnLst>
                                </p:cTn>
                              </p:par>
                              <p:par>
                                <p:cTn id="123" presetID="6" presetClass="emph" presetSubtype="0" autoRev="1" fill="hold" nodeType="withEffect">
                                  <p:stCondLst>
                                    <p:cond delay="2500"/>
                                  </p:stCondLst>
                                  <p:childTnLst>
                                    <p:animScale>
                                      <p:cBhvr>
                                        <p:cTn id="124" dur="150" fill="hold"/>
                                        <p:tgtEl>
                                          <p:spTgt spid="232"/>
                                        </p:tgtEl>
                                      </p:cBhvr>
                                      <p:by x="110000" y="110000"/>
                                    </p:animScale>
                                  </p:childTnLst>
                                </p:cTn>
                              </p:par>
                              <p:par>
                                <p:cTn id="125" presetID="23" presetClass="entr" presetSubtype="528" fill="hold" nodeType="withEffect">
                                  <p:stCondLst>
                                    <p:cond delay="1700"/>
                                  </p:stCondLst>
                                  <p:childTnLst>
                                    <p:set>
                                      <p:cBhvr>
                                        <p:cTn id="126" dur="1" fill="hold">
                                          <p:stCondLst>
                                            <p:cond delay="0"/>
                                          </p:stCondLst>
                                        </p:cTn>
                                        <p:tgtEl>
                                          <p:spTgt spid="212"/>
                                        </p:tgtEl>
                                        <p:attrNameLst>
                                          <p:attrName>style.visibility</p:attrName>
                                        </p:attrNameLst>
                                      </p:cBhvr>
                                      <p:to>
                                        <p:strVal val="visible"/>
                                      </p:to>
                                    </p:set>
                                    <p:anim calcmode="lin" valueType="num">
                                      <p:cBhvr>
                                        <p:cTn id="127" dur="500" fill="hold"/>
                                        <p:tgtEl>
                                          <p:spTgt spid="212"/>
                                        </p:tgtEl>
                                        <p:attrNameLst>
                                          <p:attrName>ppt_w</p:attrName>
                                        </p:attrNameLst>
                                      </p:cBhvr>
                                      <p:tavLst>
                                        <p:tav tm="0">
                                          <p:val>
                                            <p:fltVal val="0"/>
                                          </p:val>
                                        </p:tav>
                                        <p:tav tm="100000">
                                          <p:val>
                                            <p:strVal val="#ppt_w"/>
                                          </p:val>
                                        </p:tav>
                                      </p:tavLst>
                                    </p:anim>
                                    <p:anim calcmode="lin" valueType="num">
                                      <p:cBhvr>
                                        <p:cTn id="128" dur="500" fill="hold"/>
                                        <p:tgtEl>
                                          <p:spTgt spid="212"/>
                                        </p:tgtEl>
                                        <p:attrNameLst>
                                          <p:attrName>ppt_h</p:attrName>
                                        </p:attrNameLst>
                                      </p:cBhvr>
                                      <p:tavLst>
                                        <p:tav tm="0">
                                          <p:val>
                                            <p:fltVal val="0"/>
                                          </p:val>
                                        </p:tav>
                                        <p:tav tm="100000">
                                          <p:val>
                                            <p:strVal val="#ppt_h"/>
                                          </p:val>
                                        </p:tav>
                                      </p:tavLst>
                                    </p:anim>
                                    <p:anim calcmode="lin" valueType="num">
                                      <p:cBhvr>
                                        <p:cTn id="129" dur="500" fill="hold"/>
                                        <p:tgtEl>
                                          <p:spTgt spid="212"/>
                                        </p:tgtEl>
                                        <p:attrNameLst>
                                          <p:attrName>ppt_x</p:attrName>
                                        </p:attrNameLst>
                                      </p:cBhvr>
                                      <p:tavLst>
                                        <p:tav tm="0">
                                          <p:val>
                                            <p:fltVal val="0.5"/>
                                          </p:val>
                                        </p:tav>
                                        <p:tav tm="100000">
                                          <p:val>
                                            <p:strVal val="#ppt_x"/>
                                          </p:val>
                                        </p:tav>
                                      </p:tavLst>
                                    </p:anim>
                                    <p:anim calcmode="lin" valueType="num">
                                      <p:cBhvr>
                                        <p:cTn id="130" dur="500" fill="hold"/>
                                        <p:tgtEl>
                                          <p:spTgt spid="212"/>
                                        </p:tgtEl>
                                        <p:attrNameLst>
                                          <p:attrName>ppt_y</p:attrName>
                                        </p:attrNameLst>
                                      </p:cBhvr>
                                      <p:tavLst>
                                        <p:tav tm="0">
                                          <p:val>
                                            <p:fltVal val="0.5"/>
                                          </p:val>
                                        </p:tav>
                                        <p:tav tm="100000">
                                          <p:val>
                                            <p:strVal val="#ppt_y"/>
                                          </p:val>
                                        </p:tav>
                                      </p:tavLst>
                                    </p:anim>
                                  </p:childTnLst>
                                </p:cTn>
                              </p:par>
                              <p:par>
                                <p:cTn id="131" presetID="6" presetClass="emph" presetSubtype="0" autoRev="1" fill="hold" nodeType="withEffect">
                                  <p:stCondLst>
                                    <p:cond delay="2400"/>
                                  </p:stCondLst>
                                  <p:childTnLst>
                                    <p:animScale>
                                      <p:cBhvr>
                                        <p:cTn id="132" dur="150" fill="hold"/>
                                        <p:tgtEl>
                                          <p:spTgt spid="212"/>
                                        </p:tgtEl>
                                      </p:cBhvr>
                                      <p:by x="110000" y="110000"/>
                                    </p:animScale>
                                  </p:childTnLst>
                                </p:cTn>
                              </p:par>
                              <p:par>
                                <p:cTn id="133" presetID="23" presetClass="entr" presetSubtype="528" fill="hold" nodeType="withEffect">
                                  <p:stCondLst>
                                    <p:cond delay="1600"/>
                                  </p:stCondLst>
                                  <p:childTnLst>
                                    <p:set>
                                      <p:cBhvr>
                                        <p:cTn id="134" dur="1" fill="hold">
                                          <p:stCondLst>
                                            <p:cond delay="0"/>
                                          </p:stCondLst>
                                        </p:cTn>
                                        <p:tgtEl>
                                          <p:spTgt spid="237"/>
                                        </p:tgtEl>
                                        <p:attrNameLst>
                                          <p:attrName>style.visibility</p:attrName>
                                        </p:attrNameLst>
                                      </p:cBhvr>
                                      <p:to>
                                        <p:strVal val="visible"/>
                                      </p:to>
                                    </p:set>
                                    <p:anim calcmode="lin" valueType="num">
                                      <p:cBhvr>
                                        <p:cTn id="135" dur="500" fill="hold"/>
                                        <p:tgtEl>
                                          <p:spTgt spid="237"/>
                                        </p:tgtEl>
                                        <p:attrNameLst>
                                          <p:attrName>ppt_w</p:attrName>
                                        </p:attrNameLst>
                                      </p:cBhvr>
                                      <p:tavLst>
                                        <p:tav tm="0">
                                          <p:val>
                                            <p:fltVal val="0"/>
                                          </p:val>
                                        </p:tav>
                                        <p:tav tm="100000">
                                          <p:val>
                                            <p:strVal val="#ppt_w"/>
                                          </p:val>
                                        </p:tav>
                                      </p:tavLst>
                                    </p:anim>
                                    <p:anim calcmode="lin" valueType="num">
                                      <p:cBhvr>
                                        <p:cTn id="136" dur="500" fill="hold"/>
                                        <p:tgtEl>
                                          <p:spTgt spid="237"/>
                                        </p:tgtEl>
                                        <p:attrNameLst>
                                          <p:attrName>ppt_h</p:attrName>
                                        </p:attrNameLst>
                                      </p:cBhvr>
                                      <p:tavLst>
                                        <p:tav tm="0">
                                          <p:val>
                                            <p:fltVal val="0"/>
                                          </p:val>
                                        </p:tav>
                                        <p:tav tm="100000">
                                          <p:val>
                                            <p:strVal val="#ppt_h"/>
                                          </p:val>
                                        </p:tav>
                                      </p:tavLst>
                                    </p:anim>
                                    <p:anim calcmode="lin" valueType="num">
                                      <p:cBhvr>
                                        <p:cTn id="137" dur="500" fill="hold"/>
                                        <p:tgtEl>
                                          <p:spTgt spid="237"/>
                                        </p:tgtEl>
                                        <p:attrNameLst>
                                          <p:attrName>ppt_x</p:attrName>
                                        </p:attrNameLst>
                                      </p:cBhvr>
                                      <p:tavLst>
                                        <p:tav tm="0">
                                          <p:val>
                                            <p:fltVal val="0.5"/>
                                          </p:val>
                                        </p:tav>
                                        <p:tav tm="100000">
                                          <p:val>
                                            <p:strVal val="#ppt_x"/>
                                          </p:val>
                                        </p:tav>
                                      </p:tavLst>
                                    </p:anim>
                                    <p:anim calcmode="lin" valueType="num">
                                      <p:cBhvr>
                                        <p:cTn id="138" dur="500" fill="hold"/>
                                        <p:tgtEl>
                                          <p:spTgt spid="237"/>
                                        </p:tgtEl>
                                        <p:attrNameLst>
                                          <p:attrName>ppt_y</p:attrName>
                                        </p:attrNameLst>
                                      </p:cBhvr>
                                      <p:tavLst>
                                        <p:tav tm="0">
                                          <p:val>
                                            <p:fltVal val="0.5"/>
                                          </p:val>
                                        </p:tav>
                                        <p:tav tm="100000">
                                          <p:val>
                                            <p:strVal val="#ppt_y"/>
                                          </p:val>
                                        </p:tav>
                                      </p:tavLst>
                                    </p:anim>
                                  </p:childTnLst>
                                </p:cTn>
                              </p:par>
                              <p:par>
                                <p:cTn id="139" presetID="6" presetClass="emph" presetSubtype="0" autoRev="1" fill="hold" nodeType="withEffect">
                                  <p:stCondLst>
                                    <p:cond delay="2300"/>
                                  </p:stCondLst>
                                  <p:childTnLst>
                                    <p:animScale>
                                      <p:cBhvr>
                                        <p:cTn id="140" dur="150" fill="hold"/>
                                        <p:tgtEl>
                                          <p:spTgt spid="237"/>
                                        </p:tgtEl>
                                      </p:cBhvr>
                                      <p:by x="110000" y="110000"/>
                                    </p:animScale>
                                  </p:childTnLst>
                                </p:cTn>
                              </p:par>
                              <p:par>
                                <p:cTn id="141" presetID="23" presetClass="entr" presetSubtype="528" fill="hold" nodeType="withEffect">
                                  <p:stCondLst>
                                    <p:cond delay="1500"/>
                                  </p:stCondLst>
                                  <p:childTnLst>
                                    <p:set>
                                      <p:cBhvr>
                                        <p:cTn id="142" dur="1" fill="hold">
                                          <p:stCondLst>
                                            <p:cond delay="0"/>
                                          </p:stCondLst>
                                        </p:cTn>
                                        <p:tgtEl>
                                          <p:spTgt spid="227"/>
                                        </p:tgtEl>
                                        <p:attrNameLst>
                                          <p:attrName>style.visibility</p:attrName>
                                        </p:attrNameLst>
                                      </p:cBhvr>
                                      <p:to>
                                        <p:strVal val="visible"/>
                                      </p:to>
                                    </p:set>
                                    <p:anim calcmode="lin" valueType="num">
                                      <p:cBhvr>
                                        <p:cTn id="143" dur="500" fill="hold"/>
                                        <p:tgtEl>
                                          <p:spTgt spid="227"/>
                                        </p:tgtEl>
                                        <p:attrNameLst>
                                          <p:attrName>ppt_w</p:attrName>
                                        </p:attrNameLst>
                                      </p:cBhvr>
                                      <p:tavLst>
                                        <p:tav tm="0">
                                          <p:val>
                                            <p:fltVal val="0"/>
                                          </p:val>
                                        </p:tav>
                                        <p:tav tm="100000">
                                          <p:val>
                                            <p:strVal val="#ppt_w"/>
                                          </p:val>
                                        </p:tav>
                                      </p:tavLst>
                                    </p:anim>
                                    <p:anim calcmode="lin" valueType="num">
                                      <p:cBhvr>
                                        <p:cTn id="144" dur="500" fill="hold"/>
                                        <p:tgtEl>
                                          <p:spTgt spid="227"/>
                                        </p:tgtEl>
                                        <p:attrNameLst>
                                          <p:attrName>ppt_h</p:attrName>
                                        </p:attrNameLst>
                                      </p:cBhvr>
                                      <p:tavLst>
                                        <p:tav tm="0">
                                          <p:val>
                                            <p:fltVal val="0"/>
                                          </p:val>
                                        </p:tav>
                                        <p:tav tm="100000">
                                          <p:val>
                                            <p:strVal val="#ppt_h"/>
                                          </p:val>
                                        </p:tav>
                                      </p:tavLst>
                                    </p:anim>
                                    <p:anim calcmode="lin" valueType="num">
                                      <p:cBhvr>
                                        <p:cTn id="145" dur="500" fill="hold"/>
                                        <p:tgtEl>
                                          <p:spTgt spid="227"/>
                                        </p:tgtEl>
                                        <p:attrNameLst>
                                          <p:attrName>ppt_x</p:attrName>
                                        </p:attrNameLst>
                                      </p:cBhvr>
                                      <p:tavLst>
                                        <p:tav tm="0">
                                          <p:val>
                                            <p:fltVal val="0.5"/>
                                          </p:val>
                                        </p:tav>
                                        <p:tav tm="100000">
                                          <p:val>
                                            <p:strVal val="#ppt_x"/>
                                          </p:val>
                                        </p:tav>
                                      </p:tavLst>
                                    </p:anim>
                                    <p:anim calcmode="lin" valueType="num">
                                      <p:cBhvr>
                                        <p:cTn id="146" dur="500" fill="hold"/>
                                        <p:tgtEl>
                                          <p:spTgt spid="227"/>
                                        </p:tgtEl>
                                        <p:attrNameLst>
                                          <p:attrName>ppt_y</p:attrName>
                                        </p:attrNameLst>
                                      </p:cBhvr>
                                      <p:tavLst>
                                        <p:tav tm="0">
                                          <p:val>
                                            <p:fltVal val="0.5"/>
                                          </p:val>
                                        </p:tav>
                                        <p:tav tm="100000">
                                          <p:val>
                                            <p:strVal val="#ppt_y"/>
                                          </p:val>
                                        </p:tav>
                                      </p:tavLst>
                                    </p:anim>
                                  </p:childTnLst>
                                </p:cTn>
                              </p:par>
                              <p:par>
                                <p:cTn id="147" presetID="6" presetClass="emph" presetSubtype="0" autoRev="1" fill="hold" nodeType="withEffect">
                                  <p:stCondLst>
                                    <p:cond delay="2200"/>
                                  </p:stCondLst>
                                  <p:childTnLst>
                                    <p:animScale>
                                      <p:cBhvr>
                                        <p:cTn id="148" dur="150" fill="hold"/>
                                        <p:tgtEl>
                                          <p:spTgt spid="227"/>
                                        </p:tgtEl>
                                      </p:cBhvr>
                                      <p:by x="110000" y="110000"/>
                                    </p:animScale>
                                  </p:childTnLst>
                                </p:cTn>
                              </p:par>
                              <p:par>
                                <p:cTn id="149" presetID="23" presetClass="entr" presetSubtype="528" fill="hold" nodeType="withEffect">
                                  <p:stCondLst>
                                    <p:cond delay="1400"/>
                                  </p:stCondLst>
                                  <p:childTnLst>
                                    <p:set>
                                      <p:cBhvr>
                                        <p:cTn id="150" dur="1" fill="hold">
                                          <p:stCondLst>
                                            <p:cond delay="0"/>
                                          </p:stCondLst>
                                        </p:cTn>
                                        <p:tgtEl>
                                          <p:spTgt spid="247"/>
                                        </p:tgtEl>
                                        <p:attrNameLst>
                                          <p:attrName>style.visibility</p:attrName>
                                        </p:attrNameLst>
                                      </p:cBhvr>
                                      <p:to>
                                        <p:strVal val="visible"/>
                                      </p:to>
                                    </p:set>
                                    <p:anim calcmode="lin" valueType="num">
                                      <p:cBhvr>
                                        <p:cTn id="151" dur="500" fill="hold"/>
                                        <p:tgtEl>
                                          <p:spTgt spid="247"/>
                                        </p:tgtEl>
                                        <p:attrNameLst>
                                          <p:attrName>ppt_w</p:attrName>
                                        </p:attrNameLst>
                                      </p:cBhvr>
                                      <p:tavLst>
                                        <p:tav tm="0">
                                          <p:val>
                                            <p:fltVal val="0"/>
                                          </p:val>
                                        </p:tav>
                                        <p:tav tm="100000">
                                          <p:val>
                                            <p:strVal val="#ppt_w"/>
                                          </p:val>
                                        </p:tav>
                                      </p:tavLst>
                                    </p:anim>
                                    <p:anim calcmode="lin" valueType="num">
                                      <p:cBhvr>
                                        <p:cTn id="152" dur="500" fill="hold"/>
                                        <p:tgtEl>
                                          <p:spTgt spid="247"/>
                                        </p:tgtEl>
                                        <p:attrNameLst>
                                          <p:attrName>ppt_h</p:attrName>
                                        </p:attrNameLst>
                                      </p:cBhvr>
                                      <p:tavLst>
                                        <p:tav tm="0">
                                          <p:val>
                                            <p:fltVal val="0"/>
                                          </p:val>
                                        </p:tav>
                                        <p:tav tm="100000">
                                          <p:val>
                                            <p:strVal val="#ppt_h"/>
                                          </p:val>
                                        </p:tav>
                                      </p:tavLst>
                                    </p:anim>
                                    <p:anim calcmode="lin" valueType="num">
                                      <p:cBhvr>
                                        <p:cTn id="153" dur="500" fill="hold"/>
                                        <p:tgtEl>
                                          <p:spTgt spid="247"/>
                                        </p:tgtEl>
                                        <p:attrNameLst>
                                          <p:attrName>ppt_x</p:attrName>
                                        </p:attrNameLst>
                                      </p:cBhvr>
                                      <p:tavLst>
                                        <p:tav tm="0">
                                          <p:val>
                                            <p:fltVal val="0.5"/>
                                          </p:val>
                                        </p:tav>
                                        <p:tav tm="100000">
                                          <p:val>
                                            <p:strVal val="#ppt_x"/>
                                          </p:val>
                                        </p:tav>
                                      </p:tavLst>
                                    </p:anim>
                                    <p:anim calcmode="lin" valueType="num">
                                      <p:cBhvr>
                                        <p:cTn id="154" dur="500" fill="hold"/>
                                        <p:tgtEl>
                                          <p:spTgt spid="247"/>
                                        </p:tgtEl>
                                        <p:attrNameLst>
                                          <p:attrName>ppt_y</p:attrName>
                                        </p:attrNameLst>
                                      </p:cBhvr>
                                      <p:tavLst>
                                        <p:tav tm="0">
                                          <p:val>
                                            <p:fltVal val="0.5"/>
                                          </p:val>
                                        </p:tav>
                                        <p:tav tm="100000">
                                          <p:val>
                                            <p:strVal val="#ppt_y"/>
                                          </p:val>
                                        </p:tav>
                                      </p:tavLst>
                                    </p:anim>
                                  </p:childTnLst>
                                </p:cTn>
                              </p:par>
                              <p:par>
                                <p:cTn id="155" presetID="6" presetClass="emph" presetSubtype="0" autoRev="1" fill="hold" nodeType="withEffect">
                                  <p:stCondLst>
                                    <p:cond delay="2100"/>
                                  </p:stCondLst>
                                  <p:childTnLst>
                                    <p:animScale>
                                      <p:cBhvr>
                                        <p:cTn id="156" dur="150" fill="hold"/>
                                        <p:tgtEl>
                                          <p:spTgt spid="247"/>
                                        </p:tgtEl>
                                      </p:cBhvr>
                                      <p:by x="110000" y="110000"/>
                                    </p:animScale>
                                  </p:childTnLst>
                                </p:cTn>
                              </p:par>
                              <p:par>
                                <p:cTn id="157" presetID="23" presetClass="entr" presetSubtype="528" fill="hold" nodeType="withEffect">
                                  <p:stCondLst>
                                    <p:cond delay="2100"/>
                                  </p:stCondLst>
                                  <p:childTnLst>
                                    <p:set>
                                      <p:cBhvr>
                                        <p:cTn id="158" dur="1" fill="hold">
                                          <p:stCondLst>
                                            <p:cond delay="0"/>
                                          </p:stCondLst>
                                        </p:cTn>
                                        <p:tgtEl>
                                          <p:spTgt spid="222"/>
                                        </p:tgtEl>
                                        <p:attrNameLst>
                                          <p:attrName>style.visibility</p:attrName>
                                        </p:attrNameLst>
                                      </p:cBhvr>
                                      <p:to>
                                        <p:strVal val="visible"/>
                                      </p:to>
                                    </p:set>
                                    <p:anim calcmode="lin" valueType="num">
                                      <p:cBhvr>
                                        <p:cTn id="159" dur="500" fill="hold"/>
                                        <p:tgtEl>
                                          <p:spTgt spid="222"/>
                                        </p:tgtEl>
                                        <p:attrNameLst>
                                          <p:attrName>ppt_w</p:attrName>
                                        </p:attrNameLst>
                                      </p:cBhvr>
                                      <p:tavLst>
                                        <p:tav tm="0">
                                          <p:val>
                                            <p:fltVal val="0"/>
                                          </p:val>
                                        </p:tav>
                                        <p:tav tm="100000">
                                          <p:val>
                                            <p:strVal val="#ppt_w"/>
                                          </p:val>
                                        </p:tav>
                                      </p:tavLst>
                                    </p:anim>
                                    <p:anim calcmode="lin" valueType="num">
                                      <p:cBhvr>
                                        <p:cTn id="160" dur="500" fill="hold"/>
                                        <p:tgtEl>
                                          <p:spTgt spid="222"/>
                                        </p:tgtEl>
                                        <p:attrNameLst>
                                          <p:attrName>ppt_h</p:attrName>
                                        </p:attrNameLst>
                                      </p:cBhvr>
                                      <p:tavLst>
                                        <p:tav tm="0">
                                          <p:val>
                                            <p:fltVal val="0"/>
                                          </p:val>
                                        </p:tav>
                                        <p:tav tm="100000">
                                          <p:val>
                                            <p:strVal val="#ppt_h"/>
                                          </p:val>
                                        </p:tav>
                                      </p:tavLst>
                                    </p:anim>
                                    <p:anim calcmode="lin" valueType="num">
                                      <p:cBhvr>
                                        <p:cTn id="161" dur="500" fill="hold"/>
                                        <p:tgtEl>
                                          <p:spTgt spid="222"/>
                                        </p:tgtEl>
                                        <p:attrNameLst>
                                          <p:attrName>ppt_x</p:attrName>
                                        </p:attrNameLst>
                                      </p:cBhvr>
                                      <p:tavLst>
                                        <p:tav tm="0">
                                          <p:val>
                                            <p:fltVal val="0.5"/>
                                          </p:val>
                                        </p:tav>
                                        <p:tav tm="100000">
                                          <p:val>
                                            <p:strVal val="#ppt_x"/>
                                          </p:val>
                                        </p:tav>
                                      </p:tavLst>
                                    </p:anim>
                                    <p:anim calcmode="lin" valueType="num">
                                      <p:cBhvr>
                                        <p:cTn id="162" dur="500" fill="hold"/>
                                        <p:tgtEl>
                                          <p:spTgt spid="222"/>
                                        </p:tgtEl>
                                        <p:attrNameLst>
                                          <p:attrName>ppt_y</p:attrName>
                                        </p:attrNameLst>
                                      </p:cBhvr>
                                      <p:tavLst>
                                        <p:tav tm="0">
                                          <p:val>
                                            <p:fltVal val="0.5"/>
                                          </p:val>
                                        </p:tav>
                                        <p:tav tm="100000">
                                          <p:val>
                                            <p:strVal val="#ppt_y"/>
                                          </p:val>
                                        </p:tav>
                                      </p:tavLst>
                                    </p:anim>
                                  </p:childTnLst>
                                </p:cTn>
                              </p:par>
                              <p:par>
                                <p:cTn id="163" presetID="6" presetClass="emph" presetSubtype="0" autoRev="1" fill="hold" nodeType="withEffect">
                                  <p:stCondLst>
                                    <p:cond delay="2800"/>
                                  </p:stCondLst>
                                  <p:childTnLst>
                                    <p:animScale>
                                      <p:cBhvr>
                                        <p:cTn id="164" dur="150" fill="hold"/>
                                        <p:tgtEl>
                                          <p:spTgt spid="222"/>
                                        </p:tgtEl>
                                      </p:cBhvr>
                                      <p:by x="110000" y="110000"/>
                                    </p:animScale>
                                  </p:childTnLst>
                                </p:cTn>
                              </p:par>
                              <p:par>
                                <p:cTn id="165" presetID="23" presetClass="entr" presetSubtype="528" fill="hold" nodeType="withEffect">
                                  <p:stCondLst>
                                    <p:cond delay="2200"/>
                                  </p:stCondLst>
                                  <p:childTnLst>
                                    <p:set>
                                      <p:cBhvr>
                                        <p:cTn id="166" dur="1" fill="hold">
                                          <p:stCondLst>
                                            <p:cond delay="0"/>
                                          </p:stCondLst>
                                        </p:cTn>
                                        <p:tgtEl>
                                          <p:spTgt spid="217"/>
                                        </p:tgtEl>
                                        <p:attrNameLst>
                                          <p:attrName>style.visibility</p:attrName>
                                        </p:attrNameLst>
                                      </p:cBhvr>
                                      <p:to>
                                        <p:strVal val="visible"/>
                                      </p:to>
                                    </p:set>
                                    <p:anim calcmode="lin" valueType="num">
                                      <p:cBhvr>
                                        <p:cTn id="167" dur="500" fill="hold"/>
                                        <p:tgtEl>
                                          <p:spTgt spid="217"/>
                                        </p:tgtEl>
                                        <p:attrNameLst>
                                          <p:attrName>ppt_w</p:attrName>
                                        </p:attrNameLst>
                                      </p:cBhvr>
                                      <p:tavLst>
                                        <p:tav tm="0">
                                          <p:val>
                                            <p:fltVal val="0"/>
                                          </p:val>
                                        </p:tav>
                                        <p:tav tm="100000">
                                          <p:val>
                                            <p:strVal val="#ppt_w"/>
                                          </p:val>
                                        </p:tav>
                                      </p:tavLst>
                                    </p:anim>
                                    <p:anim calcmode="lin" valueType="num">
                                      <p:cBhvr>
                                        <p:cTn id="168" dur="500" fill="hold"/>
                                        <p:tgtEl>
                                          <p:spTgt spid="217"/>
                                        </p:tgtEl>
                                        <p:attrNameLst>
                                          <p:attrName>ppt_h</p:attrName>
                                        </p:attrNameLst>
                                      </p:cBhvr>
                                      <p:tavLst>
                                        <p:tav tm="0">
                                          <p:val>
                                            <p:fltVal val="0"/>
                                          </p:val>
                                        </p:tav>
                                        <p:tav tm="100000">
                                          <p:val>
                                            <p:strVal val="#ppt_h"/>
                                          </p:val>
                                        </p:tav>
                                      </p:tavLst>
                                    </p:anim>
                                    <p:anim calcmode="lin" valueType="num">
                                      <p:cBhvr>
                                        <p:cTn id="169" dur="500" fill="hold"/>
                                        <p:tgtEl>
                                          <p:spTgt spid="217"/>
                                        </p:tgtEl>
                                        <p:attrNameLst>
                                          <p:attrName>ppt_x</p:attrName>
                                        </p:attrNameLst>
                                      </p:cBhvr>
                                      <p:tavLst>
                                        <p:tav tm="0">
                                          <p:val>
                                            <p:fltVal val="0.5"/>
                                          </p:val>
                                        </p:tav>
                                        <p:tav tm="100000">
                                          <p:val>
                                            <p:strVal val="#ppt_x"/>
                                          </p:val>
                                        </p:tav>
                                      </p:tavLst>
                                    </p:anim>
                                    <p:anim calcmode="lin" valueType="num">
                                      <p:cBhvr>
                                        <p:cTn id="170" dur="500" fill="hold"/>
                                        <p:tgtEl>
                                          <p:spTgt spid="217"/>
                                        </p:tgtEl>
                                        <p:attrNameLst>
                                          <p:attrName>ppt_y</p:attrName>
                                        </p:attrNameLst>
                                      </p:cBhvr>
                                      <p:tavLst>
                                        <p:tav tm="0">
                                          <p:val>
                                            <p:fltVal val="0.5"/>
                                          </p:val>
                                        </p:tav>
                                        <p:tav tm="100000">
                                          <p:val>
                                            <p:strVal val="#ppt_y"/>
                                          </p:val>
                                        </p:tav>
                                      </p:tavLst>
                                    </p:anim>
                                  </p:childTnLst>
                                </p:cTn>
                              </p:par>
                              <p:par>
                                <p:cTn id="171" presetID="6" presetClass="emph" presetSubtype="0" autoRev="1" fill="hold" nodeType="withEffect">
                                  <p:stCondLst>
                                    <p:cond delay="2900"/>
                                  </p:stCondLst>
                                  <p:childTnLst>
                                    <p:animScale>
                                      <p:cBhvr>
                                        <p:cTn id="172" dur="150" fill="hold"/>
                                        <p:tgtEl>
                                          <p:spTgt spid="217"/>
                                        </p:tgtEl>
                                      </p:cBhvr>
                                      <p:by x="110000" y="110000"/>
                                    </p:animScale>
                                  </p:childTnLst>
                                </p:cTn>
                              </p:par>
                              <p:par>
                                <p:cTn id="173" presetID="23" presetClass="entr" presetSubtype="528" fill="hold" nodeType="withEffect">
                                  <p:stCondLst>
                                    <p:cond delay="2300"/>
                                  </p:stCondLst>
                                  <p:childTnLst>
                                    <p:set>
                                      <p:cBhvr>
                                        <p:cTn id="174" dur="1" fill="hold">
                                          <p:stCondLst>
                                            <p:cond delay="0"/>
                                          </p:stCondLst>
                                        </p:cTn>
                                        <p:tgtEl>
                                          <p:spTgt spid="242"/>
                                        </p:tgtEl>
                                        <p:attrNameLst>
                                          <p:attrName>style.visibility</p:attrName>
                                        </p:attrNameLst>
                                      </p:cBhvr>
                                      <p:to>
                                        <p:strVal val="visible"/>
                                      </p:to>
                                    </p:set>
                                    <p:anim calcmode="lin" valueType="num">
                                      <p:cBhvr>
                                        <p:cTn id="175" dur="500" fill="hold"/>
                                        <p:tgtEl>
                                          <p:spTgt spid="242"/>
                                        </p:tgtEl>
                                        <p:attrNameLst>
                                          <p:attrName>ppt_w</p:attrName>
                                        </p:attrNameLst>
                                      </p:cBhvr>
                                      <p:tavLst>
                                        <p:tav tm="0">
                                          <p:val>
                                            <p:fltVal val="0"/>
                                          </p:val>
                                        </p:tav>
                                        <p:tav tm="100000">
                                          <p:val>
                                            <p:strVal val="#ppt_w"/>
                                          </p:val>
                                        </p:tav>
                                      </p:tavLst>
                                    </p:anim>
                                    <p:anim calcmode="lin" valueType="num">
                                      <p:cBhvr>
                                        <p:cTn id="176" dur="500" fill="hold"/>
                                        <p:tgtEl>
                                          <p:spTgt spid="242"/>
                                        </p:tgtEl>
                                        <p:attrNameLst>
                                          <p:attrName>ppt_h</p:attrName>
                                        </p:attrNameLst>
                                      </p:cBhvr>
                                      <p:tavLst>
                                        <p:tav tm="0">
                                          <p:val>
                                            <p:fltVal val="0"/>
                                          </p:val>
                                        </p:tav>
                                        <p:tav tm="100000">
                                          <p:val>
                                            <p:strVal val="#ppt_h"/>
                                          </p:val>
                                        </p:tav>
                                      </p:tavLst>
                                    </p:anim>
                                    <p:anim calcmode="lin" valueType="num">
                                      <p:cBhvr>
                                        <p:cTn id="177" dur="500" fill="hold"/>
                                        <p:tgtEl>
                                          <p:spTgt spid="242"/>
                                        </p:tgtEl>
                                        <p:attrNameLst>
                                          <p:attrName>ppt_x</p:attrName>
                                        </p:attrNameLst>
                                      </p:cBhvr>
                                      <p:tavLst>
                                        <p:tav tm="0">
                                          <p:val>
                                            <p:fltVal val="0.5"/>
                                          </p:val>
                                        </p:tav>
                                        <p:tav tm="100000">
                                          <p:val>
                                            <p:strVal val="#ppt_x"/>
                                          </p:val>
                                        </p:tav>
                                      </p:tavLst>
                                    </p:anim>
                                    <p:anim calcmode="lin" valueType="num">
                                      <p:cBhvr>
                                        <p:cTn id="178" dur="500" fill="hold"/>
                                        <p:tgtEl>
                                          <p:spTgt spid="242"/>
                                        </p:tgtEl>
                                        <p:attrNameLst>
                                          <p:attrName>ppt_y</p:attrName>
                                        </p:attrNameLst>
                                      </p:cBhvr>
                                      <p:tavLst>
                                        <p:tav tm="0">
                                          <p:val>
                                            <p:fltVal val="0.5"/>
                                          </p:val>
                                        </p:tav>
                                        <p:tav tm="100000">
                                          <p:val>
                                            <p:strVal val="#ppt_y"/>
                                          </p:val>
                                        </p:tav>
                                      </p:tavLst>
                                    </p:anim>
                                  </p:childTnLst>
                                </p:cTn>
                              </p:par>
                              <p:par>
                                <p:cTn id="179" presetID="6" presetClass="emph" presetSubtype="0" autoRev="1" fill="hold" nodeType="withEffect">
                                  <p:stCondLst>
                                    <p:cond delay="3000"/>
                                  </p:stCondLst>
                                  <p:childTnLst>
                                    <p:animScale>
                                      <p:cBhvr>
                                        <p:cTn id="180" dur="150" fill="hold"/>
                                        <p:tgtEl>
                                          <p:spTgt spid="242"/>
                                        </p:tgtEl>
                                      </p:cBhvr>
                                      <p:by x="110000" y="110000"/>
                                    </p:animScale>
                                  </p:childTnLst>
                                </p:cTn>
                              </p:par>
                              <p:par>
                                <p:cTn id="181" presetID="23" presetClass="entr" presetSubtype="528" fill="hold" nodeType="withEffect">
                                  <p:stCondLst>
                                    <p:cond delay="2400"/>
                                  </p:stCondLst>
                                  <p:childTnLst>
                                    <p:set>
                                      <p:cBhvr>
                                        <p:cTn id="182" dur="1" fill="hold">
                                          <p:stCondLst>
                                            <p:cond delay="0"/>
                                          </p:stCondLst>
                                        </p:cTn>
                                        <p:tgtEl>
                                          <p:spTgt spid="257"/>
                                        </p:tgtEl>
                                        <p:attrNameLst>
                                          <p:attrName>style.visibility</p:attrName>
                                        </p:attrNameLst>
                                      </p:cBhvr>
                                      <p:to>
                                        <p:strVal val="visible"/>
                                      </p:to>
                                    </p:set>
                                    <p:anim calcmode="lin" valueType="num">
                                      <p:cBhvr>
                                        <p:cTn id="183" dur="500" fill="hold"/>
                                        <p:tgtEl>
                                          <p:spTgt spid="257"/>
                                        </p:tgtEl>
                                        <p:attrNameLst>
                                          <p:attrName>ppt_w</p:attrName>
                                        </p:attrNameLst>
                                      </p:cBhvr>
                                      <p:tavLst>
                                        <p:tav tm="0">
                                          <p:val>
                                            <p:fltVal val="0"/>
                                          </p:val>
                                        </p:tav>
                                        <p:tav tm="100000">
                                          <p:val>
                                            <p:strVal val="#ppt_w"/>
                                          </p:val>
                                        </p:tav>
                                      </p:tavLst>
                                    </p:anim>
                                    <p:anim calcmode="lin" valueType="num">
                                      <p:cBhvr>
                                        <p:cTn id="184" dur="500" fill="hold"/>
                                        <p:tgtEl>
                                          <p:spTgt spid="257"/>
                                        </p:tgtEl>
                                        <p:attrNameLst>
                                          <p:attrName>ppt_h</p:attrName>
                                        </p:attrNameLst>
                                      </p:cBhvr>
                                      <p:tavLst>
                                        <p:tav tm="0">
                                          <p:val>
                                            <p:fltVal val="0"/>
                                          </p:val>
                                        </p:tav>
                                        <p:tav tm="100000">
                                          <p:val>
                                            <p:strVal val="#ppt_h"/>
                                          </p:val>
                                        </p:tav>
                                      </p:tavLst>
                                    </p:anim>
                                    <p:anim calcmode="lin" valueType="num">
                                      <p:cBhvr>
                                        <p:cTn id="185" dur="500" fill="hold"/>
                                        <p:tgtEl>
                                          <p:spTgt spid="257"/>
                                        </p:tgtEl>
                                        <p:attrNameLst>
                                          <p:attrName>ppt_x</p:attrName>
                                        </p:attrNameLst>
                                      </p:cBhvr>
                                      <p:tavLst>
                                        <p:tav tm="0">
                                          <p:val>
                                            <p:fltVal val="0.5"/>
                                          </p:val>
                                        </p:tav>
                                        <p:tav tm="100000">
                                          <p:val>
                                            <p:strVal val="#ppt_x"/>
                                          </p:val>
                                        </p:tav>
                                      </p:tavLst>
                                    </p:anim>
                                    <p:anim calcmode="lin" valueType="num">
                                      <p:cBhvr>
                                        <p:cTn id="186" dur="500" fill="hold"/>
                                        <p:tgtEl>
                                          <p:spTgt spid="257"/>
                                        </p:tgtEl>
                                        <p:attrNameLst>
                                          <p:attrName>ppt_y</p:attrName>
                                        </p:attrNameLst>
                                      </p:cBhvr>
                                      <p:tavLst>
                                        <p:tav tm="0">
                                          <p:val>
                                            <p:fltVal val="0.5"/>
                                          </p:val>
                                        </p:tav>
                                        <p:tav tm="100000">
                                          <p:val>
                                            <p:strVal val="#ppt_y"/>
                                          </p:val>
                                        </p:tav>
                                      </p:tavLst>
                                    </p:anim>
                                  </p:childTnLst>
                                </p:cTn>
                              </p:par>
                              <p:par>
                                <p:cTn id="187" presetID="6" presetClass="emph" presetSubtype="0" autoRev="1" fill="hold" nodeType="withEffect">
                                  <p:stCondLst>
                                    <p:cond delay="3100"/>
                                  </p:stCondLst>
                                  <p:childTnLst>
                                    <p:animScale>
                                      <p:cBhvr>
                                        <p:cTn id="188" dur="150" fill="hold"/>
                                        <p:tgtEl>
                                          <p:spTgt spid="257"/>
                                        </p:tgtEl>
                                      </p:cBhvr>
                                      <p:by x="110000" y="110000"/>
                                    </p:animScale>
                                  </p:childTnLst>
                                </p:cTn>
                              </p:par>
                              <p:par>
                                <p:cTn id="189" presetID="23" presetClass="entr" presetSubtype="528" fill="hold" nodeType="withEffect">
                                  <p:stCondLst>
                                    <p:cond delay="2500"/>
                                  </p:stCondLst>
                                  <p:childTnLst>
                                    <p:set>
                                      <p:cBhvr>
                                        <p:cTn id="190" dur="1" fill="hold">
                                          <p:stCondLst>
                                            <p:cond delay="0"/>
                                          </p:stCondLst>
                                        </p:cTn>
                                        <p:tgtEl>
                                          <p:spTgt spid="252"/>
                                        </p:tgtEl>
                                        <p:attrNameLst>
                                          <p:attrName>style.visibility</p:attrName>
                                        </p:attrNameLst>
                                      </p:cBhvr>
                                      <p:to>
                                        <p:strVal val="visible"/>
                                      </p:to>
                                    </p:set>
                                    <p:anim calcmode="lin" valueType="num">
                                      <p:cBhvr>
                                        <p:cTn id="191" dur="500" fill="hold"/>
                                        <p:tgtEl>
                                          <p:spTgt spid="252"/>
                                        </p:tgtEl>
                                        <p:attrNameLst>
                                          <p:attrName>ppt_w</p:attrName>
                                        </p:attrNameLst>
                                      </p:cBhvr>
                                      <p:tavLst>
                                        <p:tav tm="0">
                                          <p:val>
                                            <p:fltVal val="0"/>
                                          </p:val>
                                        </p:tav>
                                        <p:tav tm="100000">
                                          <p:val>
                                            <p:strVal val="#ppt_w"/>
                                          </p:val>
                                        </p:tav>
                                      </p:tavLst>
                                    </p:anim>
                                    <p:anim calcmode="lin" valueType="num">
                                      <p:cBhvr>
                                        <p:cTn id="192" dur="500" fill="hold"/>
                                        <p:tgtEl>
                                          <p:spTgt spid="252"/>
                                        </p:tgtEl>
                                        <p:attrNameLst>
                                          <p:attrName>ppt_h</p:attrName>
                                        </p:attrNameLst>
                                      </p:cBhvr>
                                      <p:tavLst>
                                        <p:tav tm="0">
                                          <p:val>
                                            <p:fltVal val="0"/>
                                          </p:val>
                                        </p:tav>
                                        <p:tav tm="100000">
                                          <p:val>
                                            <p:strVal val="#ppt_h"/>
                                          </p:val>
                                        </p:tav>
                                      </p:tavLst>
                                    </p:anim>
                                    <p:anim calcmode="lin" valueType="num">
                                      <p:cBhvr>
                                        <p:cTn id="193" dur="500" fill="hold"/>
                                        <p:tgtEl>
                                          <p:spTgt spid="252"/>
                                        </p:tgtEl>
                                        <p:attrNameLst>
                                          <p:attrName>ppt_x</p:attrName>
                                        </p:attrNameLst>
                                      </p:cBhvr>
                                      <p:tavLst>
                                        <p:tav tm="0">
                                          <p:val>
                                            <p:fltVal val="0.5"/>
                                          </p:val>
                                        </p:tav>
                                        <p:tav tm="100000">
                                          <p:val>
                                            <p:strVal val="#ppt_x"/>
                                          </p:val>
                                        </p:tav>
                                      </p:tavLst>
                                    </p:anim>
                                    <p:anim calcmode="lin" valueType="num">
                                      <p:cBhvr>
                                        <p:cTn id="194" dur="500" fill="hold"/>
                                        <p:tgtEl>
                                          <p:spTgt spid="252"/>
                                        </p:tgtEl>
                                        <p:attrNameLst>
                                          <p:attrName>ppt_y</p:attrName>
                                        </p:attrNameLst>
                                      </p:cBhvr>
                                      <p:tavLst>
                                        <p:tav tm="0">
                                          <p:val>
                                            <p:fltVal val="0.5"/>
                                          </p:val>
                                        </p:tav>
                                        <p:tav tm="100000">
                                          <p:val>
                                            <p:strVal val="#ppt_y"/>
                                          </p:val>
                                        </p:tav>
                                      </p:tavLst>
                                    </p:anim>
                                  </p:childTnLst>
                                </p:cTn>
                              </p:par>
                              <p:par>
                                <p:cTn id="195" presetID="6" presetClass="emph" presetSubtype="0" autoRev="1" fill="hold" nodeType="withEffect">
                                  <p:stCondLst>
                                    <p:cond delay="3200"/>
                                  </p:stCondLst>
                                  <p:childTnLst>
                                    <p:animScale>
                                      <p:cBhvr>
                                        <p:cTn id="196" dur="150" fill="hold"/>
                                        <p:tgtEl>
                                          <p:spTgt spid="252"/>
                                        </p:tgtEl>
                                      </p:cBhvr>
                                      <p:by x="110000" y="110000"/>
                                    </p:animScale>
                                  </p:childTnLst>
                                </p:cTn>
                              </p:par>
                              <p:par>
                                <p:cTn id="197" presetID="12" presetClass="entr" presetSubtype="8" repeatCount="indefinite" fill="hold" nodeType="withEffect">
                                  <p:stCondLst>
                                    <p:cond delay="3000"/>
                                  </p:stCondLst>
                                  <p:childTnLst>
                                    <p:set>
                                      <p:cBhvr>
                                        <p:cTn id="198" dur="1" fill="hold">
                                          <p:stCondLst>
                                            <p:cond delay="0"/>
                                          </p:stCondLst>
                                        </p:cTn>
                                        <p:tgtEl>
                                          <p:spTgt spid="284"/>
                                        </p:tgtEl>
                                        <p:attrNameLst>
                                          <p:attrName>style.visibility</p:attrName>
                                        </p:attrNameLst>
                                      </p:cBhvr>
                                      <p:to>
                                        <p:strVal val="visible"/>
                                      </p:to>
                                    </p:set>
                                    <p:anim calcmode="lin" valueType="num">
                                      <p:cBhvr additive="base">
                                        <p:cTn id="199" dur="500"/>
                                        <p:tgtEl>
                                          <p:spTgt spid="284"/>
                                        </p:tgtEl>
                                        <p:attrNameLst>
                                          <p:attrName>ppt_x</p:attrName>
                                        </p:attrNameLst>
                                      </p:cBhvr>
                                      <p:tavLst>
                                        <p:tav tm="0">
                                          <p:val>
                                            <p:strVal val="#ppt_x-#ppt_w*1.125000"/>
                                          </p:val>
                                        </p:tav>
                                        <p:tav tm="100000">
                                          <p:val>
                                            <p:strVal val="#ppt_x"/>
                                          </p:val>
                                        </p:tav>
                                      </p:tavLst>
                                    </p:anim>
                                    <p:animEffect transition="in" filter="wipe(right)">
                                      <p:cBhvr>
                                        <p:cTn id="200" dur="500"/>
                                        <p:tgtEl>
                                          <p:spTgt spid="284"/>
                                        </p:tgtEl>
                                      </p:cBhvr>
                                    </p:animEffect>
                                  </p:childTnLst>
                                </p:cTn>
                              </p:par>
                              <p:par>
                                <p:cTn id="201" presetID="23" presetClass="entr" presetSubtype="528" fill="hold" nodeType="withEffect">
                                  <p:stCondLst>
                                    <p:cond delay="200"/>
                                  </p:stCondLst>
                                  <p:childTnLst>
                                    <p:set>
                                      <p:cBhvr>
                                        <p:cTn id="202" dur="1" fill="hold">
                                          <p:stCondLst>
                                            <p:cond delay="0"/>
                                          </p:stCondLst>
                                        </p:cTn>
                                        <p:tgtEl>
                                          <p:spTgt spid="296"/>
                                        </p:tgtEl>
                                        <p:attrNameLst>
                                          <p:attrName>style.visibility</p:attrName>
                                        </p:attrNameLst>
                                      </p:cBhvr>
                                      <p:to>
                                        <p:strVal val="visible"/>
                                      </p:to>
                                    </p:set>
                                    <p:anim calcmode="lin" valueType="num">
                                      <p:cBhvr>
                                        <p:cTn id="203" dur="500" fill="hold"/>
                                        <p:tgtEl>
                                          <p:spTgt spid="296"/>
                                        </p:tgtEl>
                                        <p:attrNameLst>
                                          <p:attrName>ppt_w</p:attrName>
                                        </p:attrNameLst>
                                      </p:cBhvr>
                                      <p:tavLst>
                                        <p:tav tm="0">
                                          <p:val>
                                            <p:fltVal val="0"/>
                                          </p:val>
                                        </p:tav>
                                        <p:tav tm="100000">
                                          <p:val>
                                            <p:strVal val="#ppt_w"/>
                                          </p:val>
                                        </p:tav>
                                      </p:tavLst>
                                    </p:anim>
                                    <p:anim calcmode="lin" valueType="num">
                                      <p:cBhvr>
                                        <p:cTn id="204" dur="500" fill="hold"/>
                                        <p:tgtEl>
                                          <p:spTgt spid="296"/>
                                        </p:tgtEl>
                                        <p:attrNameLst>
                                          <p:attrName>ppt_h</p:attrName>
                                        </p:attrNameLst>
                                      </p:cBhvr>
                                      <p:tavLst>
                                        <p:tav tm="0">
                                          <p:val>
                                            <p:fltVal val="0"/>
                                          </p:val>
                                        </p:tav>
                                        <p:tav tm="100000">
                                          <p:val>
                                            <p:strVal val="#ppt_h"/>
                                          </p:val>
                                        </p:tav>
                                      </p:tavLst>
                                    </p:anim>
                                    <p:anim calcmode="lin" valueType="num">
                                      <p:cBhvr>
                                        <p:cTn id="205" dur="500" fill="hold"/>
                                        <p:tgtEl>
                                          <p:spTgt spid="296"/>
                                        </p:tgtEl>
                                        <p:attrNameLst>
                                          <p:attrName>ppt_x</p:attrName>
                                        </p:attrNameLst>
                                      </p:cBhvr>
                                      <p:tavLst>
                                        <p:tav tm="0">
                                          <p:val>
                                            <p:fltVal val="0.5"/>
                                          </p:val>
                                        </p:tav>
                                        <p:tav tm="100000">
                                          <p:val>
                                            <p:strVal val="#ppt_x"/>
                                          </p:val>
                                        </p:tav>
                                      </p:tavLst>
                                    </p:anim>
                                    <p:anim calcmode="lin" valueType="num">
                                      <p:cBhvr>
                                        <p:cTn id="206" dur="500" fill="hold"/>
                                        <p:tgtEl>
                                          <p:spTgt spid="296"/>
                                        </p:tgtEl>
                                        <p:attrNameLst>
                                          <p:attrName>ppt_y</p:attrName>
                                        </p:attrNameLst>
                                      </p:cBhvr>
                                      <p:tavLst>
                                        <p:tav tm="0">
                                          <p:val>
                                            <p:fltVal val="0.5"/>
                                          </p:val>
                                        </p:tav>
                                        <p:tav tm="100000">
                                          <p:val>
                                            <p:strVal val="#ppt_y"/>
                                          </p:val>
                                        </p:tav>
                                      </p:tavLst>
                                    </p:anim>
                                  </p:childTnLst>
                                </p:cTn>
                              </p:par>
                              <p:par>
                                <p:cTn id="207" presetID="6" presetClass="emph" presetSubtype="0" autoRev="1" fill="hold" nodeType="withEffect">
                                  <p:stCondLst>
                                    <p:cond delay="800"/>
                                  </p:stCondLst>
                                  <p:childTnLst>
                                    <p:animScale>
                                      <p:cBhvr>
                                        <p:cTn id="208" dur="150" fill="hold"/>
                                        <p:tgtEl>
                                          <p:spTgt spid="296"/>
                                        </p:tgtEl>
                                      </p:cBhvr>
                                      <p:by x="110000" y="110000"/>
                                    </p:animScale>
                                  </p:childTnLst>
                                </p:cTn>
                              </p:par>
                              <p:par>
                                <p:cTn id="209" presetID="23" presetClass="entr" presetSubtype="528" fill="hold" nodeType="withEffect">
                                  <p:stCondLst>
                                    <p:cond delay="300"/>
                                  </p:stCondLst>
                                  <p:childTnLst>
                                    <p:set>
                                      <p:cBhvr>
                                        <p:cTn id="210" dur="1" fill="hold">
                                          <p:stCondLst>
                                            <p:cond delay="0"/>
                                          </p:stCondLst>
                                        </p:cTn>
                                        <p:tgtEl>
                                          <p:spTgt spid="301"/>
                                        </p:tgtEl>
                                        <p:attrNameLst>
                                          <p:attrName>style.visibility</p:attrName>
                                        </p:attrNameLst>
                                      </p:cBhvr>
                                      <p:to>
                                        <p:strVal val="visible"/>
                                      </p:to>
                                    </p:set>
                                    <p:anim calcmode="lin" valueType="num">
                                      <p:cBhvr>
                                        <p:cTn id="211" dur="500" fill="hold"/>
                                        <p:tgtEl>
                                          <p:spTgt spid="301"/>
                                        </p:tgtEl>
                                        <p:attrNameLst>
                                          <p:attrName>ppt_w</p:attrName>
                                        </p:attrNameLst>
                                      </p:cBhvr>
                                      <p:tavLst>
                                        <p:tav tm="0">
                                          <p:val>
                                            <p:fltVal val="0"/>
                                          </p:val>
                                        </p:tav>
                                        <p:tav tm="100000">
                                          <p:val>
                                            <p:strVal val="#ppt_w"/>
                                          </p:val>
                                        </p:tav>
                                      </p:tavLst>
                                    </p:anim>
                                    <p:anim calcmode="lin" valueType="num">
                                      <p:cBhvr>
                                        <p:cTn id="212" dur="500" fill="hold"/>
                                        <p:tgtEl>
                                          <p:spTgt spid="301"/>
                                        </p:tgtEl>
                                        <p:attrNameLst>
                                          <p:attrName>ppt_h</p:attrName>
                                        </p:attrNameLst>
                                      </p:cBhvr>
                                      <p:tavLst>
                                        <p:tav tm="0">
                                          <p:val>
                                            <p:fltVal val="0"/>
                                          </p:val>
                                        </p:tav>
                                        <p:tav tm="100000">
                                          <p:val>
                                            <p:strVal val="#ppt_h"/>
                                          </p:val>
                                        </p:tav>
                                      </p:tavLst>
                                    </p:anim>
                                    <p:anim calcmode="lin" valueType="num">
                                      <p:cBhvr>
                                        <p:cTn id="213" dur="500" fill="hold"/>
                                        <p:tgtEl>
                                          <p:spTgt spid="301"/>
                                        </p:tgtEl>
                                        <p:attrNameLst>
                                          <p:attrName>ppt_x</p:attrName>
                                        </p:attrNameLst>
                                      </p:cBhvr>
                                      <p:tavLst>
                                        <p:tav tm="0">
                                          <p:val>
                                            <p:fltVal val="0.5"/>
                                          </p:val>
                                        </p:tav>
                                        <p:tav tm="100000">
                                          <p:val>
                                            <p:strVal val="#ppt_x"/>
                                          </p:val>
                                        </p:tav>
                                      </p:tavLst>
                                    </p:anim>
                                    <p:anim calcmode="lin" valueType="num">
                                      <p:cBhvr>
                                        <p:cTn id="214" dur="500" fill="hold"/>
                                        <p:tgtEl>
                                          <p:spTgt spid="301"/>
                                        </p:tgtEl>
                                        <p:attrNameLst>
                                          <p:attrName>ppt_y</p:attrName>
                                        </p:attrNameLst>
                                      </p:cBhvr>
                                      <p:tavLst>
                                        <p:tav tm="0">
                                          <p:val>
                                            <p:fltVal val="0.5"/>
                                          </p:val>
                                        </p:tav>
                                        <p:tav tm="100000">
                                          <p:val>
                                            <p:strVal val="#ppt_y"/>
                                          </p:val>
                                        </p:tav>
                                      </p:tavLst>
                                    </p:anim>
                                  </p:childTnLst>
                                </p:cTn>
                              </p:par>
                              <p:par>
                                <p:cTn id="215" presetID="6" presetClass="emph" presetSubtype="0" autoRev="1" fill="hold" nodeType="withEffect">
                                  <p:stCondLst>
                                    <p:cond delay="900"/>
                                  </p:stCondLst>
                                  <p:childTnLst>
                                    <p:animScale>
                                      <p:cBhvr>
                                        <p:cTn id="216" dur="150" fill="hold"/>
                                        <p:tgtEl>
                                          <p:spTgt spid="301"/>
                                        </p:tgtEl>
                                      </p:cBhvr>
                                      <p:by x="110000" y="110000"/>
                                    </p:animScale>
                                  </p:childTnLst>
                                </p:cTn>
                              </p:par>
                              <p:par>
                                <p:cTn id="217" presetID="23" presetClass="entr" presetSubtype="528" fill="hold" nodeType="withEffect">
                                  <p:stCondLst>
                                    <p:cond delay="400"/>
                                  </p:stCondLst>
                                  <p:childTnLst>
                                    <p:set>
                                      <p:cBhvr>
                                        <p:cTn id="218" dur="1" fill="hold">
                                          <p:stCondLst>
                                            <p:cond delay="0"/>
                                          </p:stCondLst>
                                        </p:cTn>
                                        <p:tgtEl>
                                          <p:spTgt spid="312"/>
                                        </p:tgtEl>
                                        <p:attrNameLst>
                                          <p:attrName>style.visibility</p:attrName>
                                        </p:attrNameLst>
                                      </p:cBhvr>
                                      <p:to>
                                        <p:strVal val="visible"/>
                                      </p:to>
                                    </p:set>
                                    <p:anim calcmode="lin" valueType="num">
                                      <p:cBhvr>
                                        <p:cTn id="219" dur="500" fill="hold"/>
                                        <p:tgtEl>
                                          <p:spTgt spid="312"/>
                                        </p:tgtEl>
                                        <p:attrNameLst>
                                          <p:attrName>ppt_w</p:attrName>
                                        </p:attrNameLst>
                                      </p:cBhvr>
                                      <p:tavLst>
                                        <p:tav tm="0">
                                          <p:val>
                                            <p:fltVal val="0"/>
                                          </p:val>
                                        </p:tav>
                                        <p:tav tm="100000">
                                          <p:val>
                                            <p:strVal val="#ppt_w"/>
                                          </p:val>
                                        </p:tav>
                                      </p:tavLst>
                                    </p:anim>
                                    <p:anim calcmode="lin" valueType="num">
                                      <p:cBhvr>
                                        <p:cTn id="220" dur="500" fill="hold"/>
                                        <p:tgtEl>
                                          <p:spTgt spid="312"/>
                                        </p:tgtEl>
                                        <p:attrNameLst>
                                          <p:attrName>ppt_h</p:attrName>
                                        </p:attrNameLst>
                                      </p:cBhvr>
                                      <p:tavLst>
                                        <p:tav tm="0">
                                          <p:val>
                                            <p:fltVal val="0"/>
                                          </p:val>
                                        </p:tav>
                                        <p:tav tm="100000">
                                          <p:val>
                                            <p:strVal val="#ppt_h"/>
                                          </p:val>
                                        </p:tav>
                                      </p:tavLst>
                                    </p:anim>
                                    <p:anim calcmode="lin" valueType="num">
                                      <p:cBhvr>
                                        <p:cTn id="221" dur="500" fill="hold"/>
                                        <p:tgtEl>
                                          <p:spTgt spid="312"/>
                                        </p:tgtEl>
                                        <p:attrNameLst>
                                          <p:attrName>ppt_x</p:attrName>
                                        </p:attrNameLst>
                                      </p:cBhvr>
                                      <p:tavLst>
                                        <p:tav tm="0">
                                          <p:val>
                                            <p:fltVal val="0.5"/>
                                          </p:val>
                                        </p:tav>
                                        <p:tav tm="100000">
                                          <p:val>
                                            <p:strVal val="#ppt_x"/>
                                          </p:val>
                                        </p:tav>
                                      </p:tavLst>
                                    </p:anim>
                                    <p:anim calcmode="lin" valueType="num">
                                      <p:cBhvr>
                                        <p:cTn id="222" dur="500" fill="hold"/>
                                        <p:tgtEl>
                                          <p:spTgt spid="312"/>
                                        </p:tgtEl>
                                        <p:attrNameLst>
                                          <p:attrName>ppt_y</p:attrName>
                                        </p:attrNameLst>
                                      </p:cBhvr>
                                      <p:tavLst>
                                        <p:tav tm="0">
                                          <p:val>
                                            <p:fltVal val="0.5"/>
                                          </p:val>
                                        </p:tav>
                                        <p:tav tm="100000">
                                          <p:val>
                                            <p:strVal val="#ppt_y"/>
                                          </p:val>
                                        </p:tav>
                                      </p:tavLst>
                                    </p:anim>
                                  </p:childTnLst>
                                </p:cTn>
                              </p:par>
                              <p:par>
                                <p:cTn id="223" presetID="6" presetClass="emph" presetSubtype="0" autoRev="1" fill="hold" nodeType="withEffect">
                                  <p:stCondLst>
                                    <p:cond delay="1000"/>
                                  </p:stCondLst>
                                  <p:childTnLst>
                                    <p:animScale>
                                      <p:cBhvr>
                                        <p:cTn id="224" dur="150" fill="hold"/>
                                        <p:tgtEl>
                                          <p:spTgt spid="312"/>
                                        </p:tgtEl>
                                      </p:cBhvr>
                                      <p:by x="110000" y="110000"/>
                                    </p:animScale>
                                  </p:childTnLst>
                                </p:cTn>
                              </p:par>
                              <p:par>
                                <p:cTn id="225" presetID="23" presetClass="entr" presetSubtype="528" fill="hold" nodeType="withEffect">
                                  <p:stCondLst>
                                    <p:cond delay="500"/>
                                  </p:stCondLst>
                                  <p:childTnLst>
                                    <p:set>
                                      <p:cBhvr>
                                        <p:cTn id="226" dur="1" fill="hold">
                                          <p:stCondLst>
                                            <p:cond delay="0"/>
                                          </p:stCondLst>
                                        </p:cTn>
                                        <p:tgtEl>
                                          <p:spTgt spid="317"/>
                                        </p:tgtEl>
                                        <p:attrNameLst>
                                          <p:attrName>style.visibility</p:attrName>
                                        </p:attrNameLst>
                                      </p:cBhvr>
                                      <p:to>
                                        <p:strVal val="visible"/>
                                      </p:to>
                                    </p:set>
                                    <p:anim calcmode="lin" valueType="num">
                                      <p:cBhvr>
                                        <p:cTn id="227" dur="500" fill="hold"/>
                                        <p:tgtEl>
                                          <p:spTgt spid="317"/>
                                        </p:tgtEl>
                                        <p:attrNameLst>
                                          <p:attrName>ppt_w</p:attrName>
                                        </p:attrNameLst>
                                      </p:cBhvr>
                                      <p:tavLst>
                                        <p:tav tm="0">
                                          <p:val>
                                            <p:fltVal val="0"/>
                                          </p:val>
                                        </p:tav>
                                        <p:tav tm="100000">
                                          <p:val>
                                            <p:strVal val="#ppt_w"/>
                                          </p:val>
                                        </p:tav>
                                      </p:tavLst>
                                    </p:anim>
                                    <p:anim calcmode="lin" valueType="num">
                                      <p:cBhvr>
                                        <p:cTn id="228" dur="500" fill="hold"/>
                                        <p:tgtEl>
                                          <p:spTgt spid="317"/>
                                        </p:tgtEl>
                                        <p:attrNameLst>
                                          <p:attrName>ppt_h</p:attrName>
                                        </p:attrNameLst>
                                      </p:cBhvr>
                                      <p:tavLst>
                                        <p:tav tm="0">
                                          <p:val>
                                            <p:fltVal val="0"/>
                                          </p:val>
                                        </p:tav>
                                        <p:tav tm="100000">
                                          <p:val>
                                            <p:strVal val="#ppt_h"/>
                                          </p:val>
                                        </p:tav>
                                      </p:tavLst>
                                    </p:anim>
                                    <p:anim calcmode="lin" valueType="num">
                                      <p:cBhvr>
                                        <p:cTn id="229" dur="500" fill="hold"/>
                                        <p:tgtEl>
                                          <p:spTgt spid="317"/>
                                        </p:tgtEl>
                                        <p:attrNameLst>
                                          <p:attrName>ppt_x</p:attrName>
                                        </p:attrNameLst>
                                      </p:cBhvr>
                                      <p:tavLst>
                                        <p:tav tm="0">
                                          <p:val>
                                            <p:fltVal val="0.5"/>
                                          </p:val>
                                        </p:tav>
                                        <p:tav tm="100000">
                                          <p:val>
                                            <p:strVal val="#ppt_x"/>
                                          </p:val>
                                        </p:tav>
                                      </p:tavLst>
                                    </p:anim>
                                    <p:anim calcmode="lin" valueType="num">
                                      <p:cBhvr>
                                        <p:cTn id="230" dur="500" fill="hold"/>
                                        <p:tgtEl>
                                          <p:spTgt spid="317"/>
                                        </p:tgtEl>
                                        <p:attrNameLst>
                                          <p:attrName>ppt_y</p:attrName>
                                        </p:attrNameLst>
                                      </p:cBhvr>
                                      <p:tavLst>
                                        <p:tav tm="0">
                                          <p:val>
                                            <p:fltVal val="0.5"/>
                                          </p:val>
                                        </p:tav>
                                        <p:tav tm="100000">
                                          <p:val>
                                            <p:strVal val="#ppt_y"/>
                                          </p:val>
                                        </p:tav>
                                      </p:tavLst>
                                    </p:anim>
                                  </p:childTnLst>
                                </p:cTn>
                              </p:par>
                              <p:par>
                                <p:cTn id="231" presetID="6" presetClass="emph" presetSubtype="0" autoRev="1" fill="hold" nodeType="withEffect">
                                  <p:stCondLst>
                                    <p:cond delay="1100"/>
                                  </p:stCondLst>
                                  <p:childTnLst>
                                    <p:animScale>
                                      <p:cBhvr>
                                        <p:cTn id="232" dur="150" fill="hold"/>
                                        <p:tgtEl>
                                          <p:spTgt spid="317"/>
                                        </p:tgtEl>
                                      </p:cBhvr>
                                      <p:by x="110000" y="110000"/>
                                    </p:animScale>
                                  </p:childTnLst>
                                </p:cTn>
                              </p:par>
                              <p:par>
                                <p:cTn id="233" presetID="23" presetClass="entr" presetSubtype="528" fill="hold" nodeType="withEffect">
                                  <p:stCondLst>
                                    <p:cond delay="600"/>
                                  </p:stCondLst>
                                  <p:childTnLst>
                                    <p:set>
                                      <p:cBhvr>
                                        <p:cTn id="234" dur="1" fill="hold">
                                          <p:stCondLst>
                                            <p:cond delay="0"/>
                                          </p:stCondLst>
                                        </p:cTn>
                                        <p:tgtEl>
                                          <p:spTgt spid="270"/>
                                        </p:tgtEl>
                                        <p:attrNameLst>
                                          <p:attrName>style.visibility</p:attrName>
                                        </p:attrNameLst>
                                      </p:cBhvr>
                                      <p:to>
                                        <p:strVal val="visible"/>
                                      </p:to>
                                    </p:set>
                                    <p:anim calcmode="lin" valueType="num">
                                      <p:cBhvr>
                                        <p:cTn id="235" dur="500" fill="hold"/>
                                        <p:tgtEl>
                                          <p:spTgt spid="270"/>
                                        </p:tgtEl>
                                        <p:attrNameLst>
                                          <p:attrName>ppt_w</p:attrName>
                                        </p:attrNameLst>
                                      </p:cBhvr>
                                      <p:tavLst>
                                        <p:tav tm="0">
                                          <p:val>
                                            <p:fltVal val="0"/>
                                          </p:val>
                                        </p:tav>
                                        <p:tav tm="100000">
                                          <p:val>
                                            <p:strVal val="#ppt_w"/>
                                          </p:val>
                                        </p:tav>
                                      </p:tavLst>
                                    </p:anim>
                                    <p:anim calcmode="lin" valueType="num">
                                      <p:cBhvr>
                                        <p:cTn id="236" dur="500" fill="hold"/>
                                        <p:tgtEl>
                                          <p:spTgt spid="270"/>
                                        </p:tgtEl>
                                        <p:attrNameLst>
                                          <p:attrName>ppt_h</p:attrName>
                                        </p:attrNameLst>
                                      </p:cBhvr>
                                      <p:tavLst>
                                        <p:tav tm="0">
                                          <p:val>
                                            <p:fltVal val="0"/>
                                          </p:val>
                                        </p:tav>
                                        <p:tav tm="100000">
                                          <p:val>
                                            <p:strVal val="#ppt_h"/>
                                          </p:val>
                                        </p:tav>
                                      </p:tavLst>
                                    </p:anim>
                                    <p:anim calcmode="lin" valueType="num">
                                      <p:cBhvr>
                                        <p:cTn id="237" dur="500" fill="hold"/>
                                        <p:tgtEl>
                                          <p:spTgt spid="270"/>
                                        </p:tgtEl>
                                        <p:attrNameLst>
                                          <p:attrName>ppt_x</p:attrName>
                                        </p:attrNameLst>
                                      </p:cBhvr>
                                      <p:tavLst>
                                        <p:tav tm="0">
                                          <p:val>
                                            <p:fltVal val="0.5"/>
                                          </p:val>
                                        </p:tav>
                                        <p:tav tm="100000">
                                          <p:val>
                                            <p:strVal val="#ppt_x"/>
                                          </p:val>
                                        </p:tav>
                                      </p:tavLst>
                                    </p:anim>
                                    <p:anim calcmode="lin" valueType="num">
                                      <p:cBhvr>
                                        <p:cTn id="238" dur="500" fill="hold"/>
                                        <p:tgtEl>
                                          <p:spTgt spid="270"/>
                                        </p:tgtEl>
                                        <p:attrNameLst>
                                          <p:attrName>ppt_y</p:attrName>
                                        </p:attrNameLst>
                                      </p:cBhvr>
                                      <p:tavLst>
                                        <p:tav tm="0">
                                          <p:val>
                                            <p:fltVal val="0.5"/>
                                          </p:val>
                                        </p:tav>
                                        <p:tav tm="100000">
                                          <p:val>
                                            <p:strVal val="#ppt_y"/>
                                          </p:val>
                                        </p:tav>
                                      </p:tavLst>
                                    </p:anim>
                                  </p:childTnLst>
                                </p:cTn>
                              </p:par>
                              <p:par>
                                <p:cTn id="239" presetID="6" presetClass="emph" presetSubtype="0" autoRev="1" fill="hold" nodeType="withEffect">
                                  <p:stCondLst>
                                    <p:cond delay="1200"/>
                                  </p:stCondLst>
                                  <p:childTnLst>
                                    <p:animScale>
                                      <p:cBhvr>
                                        <p:cTn id="240" dur="150" fill="hold"/>
                                        <p:tgtEl>
                                          <p:spTgt spid="270"/>
                                        </p:tgtEl>
                                      </p:cBhvr>
                                      <p:by x="110000" y="110000"/>
                                    </p:animScale>
                                  </p:childTnLst>
                                </p:cTn>
                              </p:par>
                              <p:par>
                                <p:cTn id="241" presetID="12" presetClass="entr" presetSubtype="2" repeatCount="indefinite" fill="hold" nodeType="withEffect">
                                  <p:stCondLst>
                                    <p:cond delay="3000"/>
                                  </p:stCondLst>
                                  <p:childTnLst>
                                    <p:set>
                                      <p:cBhvr>
                                        <p:cTn id="242" dur="1" fill="hold">
                                          <p:stCondLst>
                                            <p:cond delay="0"/>
                                          </p:stCondLst>
                                        </p:cTn>
                                        <p:tgtEl>
                                          <p:spTgt spid="290"/>
                                        </p:tgtEl>
                                        <p:attrNameLst>
                                          <p:attrName>style.visibility</p:attrName>
                                        </p:attrNameLst>
                                      </p:cBhvr>
                                      <p:to>
                                        <p:strVal val="visible"/>
                                      </p:to>
                                    </p:set>
                                    <p:anim calcmode="lin" valueType="num">
                                      <p:cBhvr additive="base">
                                        <p:cTn id="243" dur="500"/>
                                        <p:tgtEl>
                                          <p:spTgt spid="290"/>
                                        </p:tgtEl>
                                        <p:attrNameLst>
                                          <p:attrName>ppt_x</p:attrName>
                                        </p:attrNameLst>
                                      </p:cBhvr>
                                      <p:tavLst>
                                        <p:tav tm="0">
                                          <p:val>
                                            <p:strVal val="#ppt_x+#ppt_w*1.125000"/>
                                          </p:val>
                                        </p:tav>
                                        <p:tav tm="100000">
                                          <p:val>
                                            <p:strVal val="#ppt_x"/>
                                          </p:val>
                                        </p:tav>
                                      </p:tavLst>
                                    </p:anim>
                                    <p:animEffect transition="in" filter="wipe(left)">
                                      <p:cBhvr>
                                        <p:cTn id="244" dur="500"/>
                                        <p:tgtEl>
                                          <p:spTgt spid="290"/>
                                        </p:tgtEl>
                                      </p:cBhvr>
                                    </p:animEffect>
                                  </p:childTnLst>
                                </p:cTn>
                              </p:par>
                              <p:par>
                                <p:cTn id="245" presetID="23" presetClass="entr" presetSubtype="528" fill="hold" nodeType="withEffect">
                                  <p:stCondLst>
                                    <p:cond delay="700"/>
                                  </p:stCondLst>
                                  <p:childTnLst>
                                    <p:set>
                                      <p:cBhvr>
                                        <p:cTn id="246" dur="1" fill="hold">
                                          <p:stCondLst>
                                            <p:cond delay="0"/>
                                          </p:stCondLst>
                                        </p:cTn>
                                        <p:tgtEl>
                                          <p:spTgt spid="322"/>
                                        </p:tgtEl>
                                        <p:attrNameLst>
                                          <p:attrName>style.visibility</p:attrName>
                                        </p:attrNameLst>
                                      </p:cBhvr>
                                      <p:to>
                                        <p:strVal val="visible"/>
                                      </p:to>
                                    </p:set>
                                    <p:anim calcmode="lin" valueType="num">
                                      <p:cBhvr>
                                        <p:cTn id="247" dur="500" fill="hold"/>
                                        <p:tgtEl>
                                          <p:spTgt spid="322"/>
                                        </p:tgtEl>
                                        <p:attrNameLst>
                                          <p:attrName>ppt_w</p:attrName>
                                        </p:attrNameLst>
                                      </p:cBhvr>
                                      <p:tavLst>
                                        <p:tav tm="0">
                                          <p:val>
                                            <p:fltVal val="0"/>
                                          </p:val>
                                        </p:tav>
                                        <p:tav tm="100000">
                                          <p:val>
                                            <p:strVal val="#ppt_w"/>
                                          </p:val>
                                        </p:tav>
                                      </p:tavLst>
                                    </p:anim>
                                    <p:anim calcmode="lin" valueType="num">
                                      <p:cBhvr>
                                        <p:cTn id="248" dur="500" fill="hold"/>
                                        <p:tgtEl>
                                          <p:spTgt spid="322"/>
                                        </p:tgtEl>
                                        <p:attrNameLst>
                                          <p:attrName>ppt_h</p:attrName>
                                        </p:attrNameLst>
                                      </p:cBhvr>
                                      <p:tavLst>
                                        <p:tav tm="0">
                                          <p:val>
                                            <p:fltVal val="0"/>
                                          </p:val>
                                        </p:tav>
                                        <p:tav tm="100000">
                                          <p:val>
                                            <p:strVal val="#ppt_h"/>
                                          </p:val>
                                        </p:tav>
                                      </p:tavLst>
                                    </p:anim>
                                    <p:anim calcmode="lin" valueType="num">
                                      <p:cBhvr>
                                        <p:cTn id="249" dur="500" fill="hold"/>
                                        <p:tgtEl>
                                          <p:spTgt spid="322"/>
                                        </p:tgtEl>
                                        <p:attrNameLst>
                                          <p:attrName>ppt_x</p:attrName>
                                        </p:attrNameLst>
                                      </p:cBhvr>
                                      <p:tavLst>
                                        <p:tav tm="0">
                                          <p:val>
                                            <p:fltVal val="0.5"/>
                                          </p:val>
                                        </p:tav>
                                        <p:tav tm="100000">
                                          <p:val>
                                            <p:strVal val="#ppt_x"/>
                                          </p:val>
                                        </p:tav>
                                      </p:tavLst>
                                    </p:anim>
                                    <p:anim calcmode="lin" valueType="num">
                                      <p:cBhvr>
                                        <p:cTn id="250" dur="500" fill="hold"/>
                                        <p:tgtEl>
                                          <p:spTgt spid="322"/>
                                        </p:tgtEl>
                                        <p:attrNameLst>
                                          <p:attrName>ppt_y</p:attrName>
                                        </p:attrNameLst>
                                      </p:cBhvr>
                                      <p:tavLst>
                                        <p:tav tm="0">
                                          <p:val>
                                            <p:fltVal val="0.5"/>
                                          </p:val>
                                        </p:tav>
                                        <p:tav tm="100000">
                                          <p:val>
                                            <p:strVal val="#ppt_y"/>
                                          </p:val>
                                        </p:tav>
                                      </p:tavLst>
                                    </p:anim>
                                  </p:childTnLst>
                                </p:cTn>
                              </p:par>
                              <p:par>
                                <p:cTn id="251" presetID="6" presetClass="emph" presetSubtype="0" autoRev="1" fill="hold" nodeType="withEffect">
                                  <p:stCondLst>
                                    <p:cond delay="1300"/>
                                  </p:stCondLst>
                                  <p:childTnLst>
                                    <p:animScale>
                                      <p:cBhvr>
                                        <p:cTn id="252" dur="150" fill="hold"/>
                                        <p:tgtEl>
                                          <p:spTgt spid="322"/>
                                        </p:tgtEl>
                                      </p:cBhvr>
                                      <p:by x="110000" y="110000"/>
                                    </p:animScale>
                                  </p:childTnLst>
                                </p:cTn>
                              </p:par>
                              <p:par>
                                <p:cTn id="253" presetID="23" presetClass="entr" presetSubtype="528" fill="hold" nodeType="withEffect">
                                  <p:stCondLst>
                                    <p:cond delay="800"/>
                                  </p:stCondLst>
                                  <p:childTnLst>
                                    <p:set>
                                      <p:cBhvr>
                                        <p:cTn id="254" dur="1" fill="hold">
                                          <p:stCondLst>
                                            <p:cond delay="0"/>
                                          </p:stCondLst>
                                        </p:cTn>
                                        <p:tgtEl>
                                          <p:spTgt spid="327"/>
                                        </p:tgtEl>
                                        <p:attrNameLst>
                                          <p:attrName>style.visibility</p:attrName>
                                        </p:attrNameLst>
                                      </p:cBhvr>
                                      <p:to>
                                        <p:strVal val="visible"/>
                                      </p:to>
                                    </p:set>
                                    <p:anim calcmode="lin" valueType="num">
                                      <p:cBhvr>
                                        <p:cTn id="255" dur="500" fill="hold"/>
                                        <p:tgtEl>
                                          <p:spTgt spid="327"/>
                                        </p:tgtEl>
                                        <p:attrNameLst>
                                          <p:attrName>ppt_w</p:attrName>
                                        </p:attrNameLst>
                                      </p:cBhvr>
                                      <p:tavLst>
                                        <p:tav tm="0">
                                          <p:val>
                                            <p:fltVal val="0"/>
                                          </p:val>
                                        </p:tav>
                                        <p:tav tm="100000">
                                          <p:val>
                                            <p:strVal val="#ppt_w"/>
                                          </p:val>
                                        </p:tav>
                                      </p:tavLst>
                                    </p:anim>
                                    <p:anim calcmode="lin" valueType="num">
                                      <p:cBhvr>
                                        <p:cTn id="256" dur="500" fill="hold"/>
                                        <p:tgtEl>
                                          <p:spTgt spid="327"/>
                                        </p:tgtEl>
                                        <p:attrNameLst>
                                          <p:attrName>ppt_h</p:attrName>
                                        </p:attrNameLst>
                                      </p:cBhvr>
                                      <p:tavLst>
                                        <p:tav tm="0">
                                          <p:val>
                                            <p:fltVal val="0"/>
                                          </p:val>
                                        </p:tav>
                                        <p:tav tm="100000">
                                          <p:val>
                                            <p:strVal val="#ppt_h"/>
                                          </p:val>
                                        </p:tav>
                                      </p:tavLst>
                                    </p:anim>
                                    <p:anim calcmode="lin" valueType="num">
                                      <p:cBhvr>
                                        <p:cTn id="257" dur="500" fill="hold"/>
                                        <p:tgtEl>
                                          <p:spTgt spid="327"/>
                                        </p:tgtEl>
                                        <p:attrNameLst>
                                          <p:attrName>ppt_x</p:attrName>
                                        </p:attrNameLst>
                                      </p:cBhvr>
                                      <p:tavLst>
                                        <p:tav tm="0">
                                          <p:val>
                                            <p:fltVal val="0.5"/>
                                          </p:val>
                                        </p:tav>
                                        <p:tav tm="100000">
                                          <p:val>
                                            <p:strVal val="#ppt_x"/>
                                          </p:val>
                                        </p:tav>
                                      </p:tavLst>
                                    </p:anim>
                                    <p:anim calcmode="lin" valueType="num">
                                      <p:cBhvr>
                                        <p:cTn id="258" dur="500" fill="hold"/>
                                        <p:tgtEl>
                                          <p:spTgt spid="327"/>
                                        </p:tgtEl>
                                        <p:attrNameLst>
                                          <p:attrName>ppt_y</p:attrName>
                                        </p:attrNameLst>
                                      </p:cBhvr>
                                      <p:tavLst>
                                        <p:tav tm="0">
                                          <p:val>
                                            <p:fltVal val="0.5"/>
                                          </p:val>
                                        </p:tav>
                                        <p:tav tm="100000">
                                          <p:val>
                                            <p:strVal val="#ppt_y"/>
                                          </p:val>
                                        </p:tav>
                                      </p:tavLst>
                                    </p:anim>
                                  </p:childTnLst>
                                </p:cTn>
                              </p:par>
                              <p:par>
                                <p:cTn id="259" presetID="6" presetClass="emph" presetSubtype="0" autoRev="1" fill="hold" nodeType="withEffect">
                                  <p:stCondLst>
                                    <p:cond delay="1500"/>
                                  </p:stCondLst>
                                  <p:childTnLst>
                                    <p:animScale>
                                      <p:cBhvr>
                                        <p:cTn id="260" dur="150" fill="hold"/>
                                        <p:tgtEl>
                                          <p:spTgt spid="327"/>
                                        </p:tgtEl>
                                      </p:cBhvr>
                                      <p:by x="110000" y="110000"/>
                                    </p:animScale>
                                  </p:childTnLst>
                                </p:cTn>
                              </p:par>
                              <p:par>
                                <p:cTn id="261" presetID="23" presetClass="entr" presetSubtype="528" fill="hold" nodeType="withEffect">
                                  <p:stCondLst>
                                    <p:cond delay="900"/>
                                  </p:stCondLst>
                                  <p:childTnLst>
                                    <p:set>
                                      <p:cBhvr>
                                        <p:cTn id="262" dur="1" fill="hold">
                                          <p:stCondLst>
                                            <p:cond delay="0"/>
                                          </p:stCondLst>
                                        </p:cTn>
                                        <p:tgtEl>
                                          <p:spTgt spid="274"/>
                                        </p:tgtEl>
                                        <p:attrNameLst>
                                          <p:attrName>style.visibility</p:attrName>
                                        </p:attrNameLst>
                                      </p:cBhvr>
                                      <p:to>
                                        <p:strVal val="visible"/>
                                      </p:to>
                                    </p:set>
                                    <p:anim calcmode="lin" valueType="num">
                                      <p:cBhvr>
                                        <p:cTn id="263" dur="500" fill="hold"/>
                                        <p:tgtEl>
                                          <p:spTgt spid="274"/>
                                        </p:tgtEl>
                                        <p:attrNameLst>
                                          <p:attrName>ppt_w</p:attrName>
                                        </p:attrNameLst>
                                      </p:cBhvr>
                                      <p:tavLst>
                                        <p:tav tm="0">
                                          <p:val>
                                            <p:fltVal val="0"/>
                                          </p:val>
                                        </p:tav>
                                        <p:tav tm="100000">
                                          <p:val>
                                            <p:strVal val="#ppt_w"/>
                                          </p:val>
                                        </p:tav>
                                      </p:tavLst>
                                    </p:anim>
                                    <p:anim calcmode="lin" valueType="num">
                                      <p:cBhvr>
                                        <p:cTn id="264" dur="500" fill="hold"/>
                                        <p:tgtEl>
                                          <p:spTgt spid="274"/>
                                        </p:tgtEl>
                                        <p:attrNameLst>
                                          <p:attrName>ppt_h</p:attrName>
                                        </p:attrNameLst>
                                      </p:cBhvr>
                                      <p:tavLst>
                                        <p:tav tm="0">
                                          <p:val>
                                            <p:fltVal val="0"/>
                                          </p:val>
                                        </p:tav>
                                        <p:tav tm="100000">
                                          <p:val>
                                            <p:strVal val="#ppt_h"/>
                                          </p:val>
                                        </p:tav>
                                      </p:tavLst>
                                    </p:anim>
                                    <p:anim calcmode="lin" valueType="num">
                                      <p:cBhvr>
                                        <p:cTn id="265" dur="500" fill="hold"/>
                                        <p:tgtEl>
                                          <p:spTgt spid="274"/>
                                        </p:tgtEl>
                                        <p:attrNameLst>
                                          <p:attrName>ppt_x</p:attrName>
                                        </p:attrNameLst>
                                      </p:cBhvr>
                                      <p:tavLst>
                                        <p:tav tm="0">
                                          <p:val>
                                            <p:fltVal val="0.5"/>
                                          </p:val>
                                        </p:tav>
                                        <p:tav tm="100000">
                                          <p:val>
                                            <p:strVal val="#ppt_x"/>
                                          </p:val>
                                        </p:tav>
                                      </p:tavLst>
                                    </p:anim>
                                    <p:anim calcmode="lin" valueType="num">
                                      <p:cBhvr>
                                        <p:cTn id="266" dur="500" fill="hold"/>
                                        <p:tgtEl>
                                          <p:spTgt spid="274"/>
                                        </p:tgtEl>
                                        <p:attrNameLst>
                                          <p:attrName>ppt_y</p:attrName>
                                        </p:attrNameLst>
                                      </p:cBhvr>
                                      <p:tavLst>
                                        <p:tav tm="0">
                                          <p:val>
                                            <p:fltVal val="0.5"/>
                                          </p:val>
                                        </p:tav>
                                        <p:tav tm="100000">
                                          <p:val>
                                            <p:strVal val="#ppt_y"/>
                                          </p:val>
                                        </p:tav>
                                      </p:tavLst>
                                    </p:anim>
                                  </p:childTnLst>
                                </p:cTn>
                              </p:par>
                              <p:par>
                                <p:cTn id="267" presetID="6" presetClass="emph" presetSubtype="0" autoRev="1" fill="hold" nodeType="withEffect">
                                  <p:stCondLst>
                                    <p:cond delay="1600"/>
                                  </p:stCondLst>
                                  <p:childTnLst>
                                    <p:animScale>
                                      <p:cBhvr>
                                        <p:cTn id="268" dur="150" fill="hold"/>
                                        <p:tgtEl>
                                          <p:spTgt spid="274"/>
                                        </p:tgtEl>
                                      </p:cBhvr>
                                      <p:by x="110000" y="110000"/>
                                    </p:animScale>
                                  </p:childTnLst>
                                </p:cTn>
                              </p:par>
                              <p:par>
                                <p:cTn id="269" presetID="23" presetClass="entr" presetSubtype="528" fill="hold" nodeType="withEffect">
                                  <p:stCondLst>
                                    <p:cond delay="1000"/>
                                  </p:stCondLst>
                                  <p:childTnLst>
                                    <p:set>
                                      <p:cBhvr>
                                        <p:cTn id="270" dur="1" fill="hold">
                                          <p:stCondLst>
                                            <p:cond delay="0"/>
                                          </p:stCondLst>
                                        </p:cTn>
                                        <p:tgtEl>
                                          <p:spTgt spid="280"/>
                                        </p:tgtEl>
                                        <p:attrNameLst>
                                          <p:attrName>style.visibility</p:attrName>
                                        </p:attrNameLst>
                                      </p:cBhvr>
                                      <p:to>
                                        <p:strVal val="visible"/>
                                      </p:to>
                                    </p:set>
                                    <p:anim calcmode="lin" valueType="num">
                                      <p:cBhvr>
                                        <p:cTn id="271" dur="500" fill="hold"/>
                                        <p:tgtEl>
                                          <p:spTgt spid="280"/>
                                        </p:tgtEl>
                                        <p:attrNameLst>
                                          <p:attrName>ppt_w</p:attrName>
                                        </p:attrNameLst>
                                      </p:cBhvr>
                                      <p:tavLst>
                                        <p:tav tm="0">
                                          <p:val>
                                            <p:fltVal val="0"/>
                                          </p:val>
                                        </p:tav>
                                        <p:tav tm="100000">
                                          <p:val>
                                            <p:strVal val="#ppt_w"/>
                                          </p:val>
                                        </p:tav>
                                      </p:tavLst>
                                    </p:anim>
                                    <p:anim calcmode="lin" valueType="num">
                                      <p:cBhvr>
                                        <p:cTn id="272" dur="500" fill="hold"/>
                                        <p:tgtEl>
                                          <p:spTgt spid="280"/>
                                        </p:tgtEl>
                                        <p:attrNameLst>
                                          <p:attrName>ppt_h</p:attrName>
                                        </p:attrNameLst>
                                      </p:cBhvr>
                                      <p:tavLst>
                                        <p:tav tm="0">
                                          <p:val>
                                            <p:fltVal val="0"/>
                                          </p:val>
                                        </p:tav>
                                        <p:tav tm="100000">
                                          <p:val>
                                            <p:strVal val="#ppt_h"/>
                                          </p:val>
                                        </p:tav>
                                      </p:tavLst>
                                    </p:anim>
                                    <p:anim calcmode="lin" valueType="num">
                                      <p:cBhvr>
                                        <p:cTn id="273" dur="500" fill="hold"/>
                                        <p:tgtEl>
                                          <p:spTgt spid="280"/>
                                        </p:tgtEl>
                                        <p:attrNameLst>
                                          <p:attrName>ppt_x</p:attrName>
                                        </p:attrNameLst>
                                      </p:cBhvr>
                                      <p:tavLst>
                                        <p:tav tm="0">
                                          <p:val>
                                            <p:fltVal val="0.5"/>
                                          </p:val>
                                        </p:tav>
                                        <p:tav tm="100000">
                                          <p:val>
                                            <p:strVal val="#ppt_x"/>
                                          </p:val>
                                        </p:tav>
                                      </p:tavLst>
                                    </p:anim>
                                    <p:anim calcmode="lin" valueType="num">
                                      <p:cBhvr>
                                        <p:cTn id="274" dur="500" fill="hold"/>
                                        <p:tgtEl>
                                          <p:spTgt spid="280"/>
                                        </p:tgtEl>
                                        <p:attrNameLst>
                                          <p:attrName>ppt_y</p:attrName>
                                        </p:attrNameLst>
                                      </p:cBhvr>
                                      <p:tavLst>
                                        <p:tav tm="0">
                                          <p:val>
                                            <p:fltVal val="0.5"/>
                                          </p:val>
                                        </p:tav>
                                        <p:tav tm="100000">
                                          <p:val>
                                            <p:strVal val="#ppt_y"/>
                                          </p:val>
                                        </p:tav>
                                      </p:tavLst>
                                    </p:anim>
                                  </p:childTnLst>
                                </p:cTn>
                              </p:par>
                              <p:par>
                                <p:cTn id="275" presetID="6" presetClass="emph" presetSubtype="0" autoRev="1" fill="hold" nodeType="withEffect">
                                  <p:stCondLst>
                                    <p:cond delay="1700"/>
                                  </p:stCondLst>
                                  <p:childTnLst>
                                    <p:animScale>
                                      <p:cBhvr>
                                        <p:cTn id="276" dur="150" fill="hold"/>
                                        <p:tgtEl>
                                          <p:spTgt spid="280"/>
                                        </p:tgtEl>
                                      </p:cBhvr>
                                      <p:by x="110000" y="110000"/>
                                    </p:animScale>
                                  </p:childTnLst>
                                </p:cTn>
                              </p:par>
                              <p:par>
                                <p:cTn id="277" presetID="23" presetClass="entr" presetSubtype="528" fill="hold" nodeType="withEffect">
                                  <p:stCondLst>
                                    <p:cond delay="1100"/>
                                  </p:stCondLst>
                                  <p:childTnLst>
                                    <p:set>
                                      <p:cBhvr>
                                        <p:cTn id="278" dur="1" fill="hold">
                                          <p:stCondLst>
                                            <p:cond delay="0"/>
                                          </p:stCondLst>
                                        </p:cTn>
                                        <p:tgtEl>
                                          <p:spTgt spid="332"/>
                                        </p:tgtEl>
                                        <p:attrNameLst>
                                          <p:attrName>style.visibility</p:attrName>
                                        </p:attrNameLst>
                                      </p:cBhvr>
                                      <p:to>
                                        <p:strVal val="visible"/>
                                      </p:to>
                                    </p:set>
                                    <p:anim calcmode="lin" valueType="num">
                                      <p:cBhvr>
                                        <p:cTn id="279" dur="500" fill="hold"/>
                                        <p:tgtEl>
                                          <p:spTgt spid="332"/>
                                        </p:tgtEl>
                                        <p:attrNameLst>
                                          <p:attrName>ppt_w</p:attrName>
                                        </p:attrNameLst>
                                      </p:cBhvr>
                                      <p:tavLst>
                                        <p:tav tm="0">
                                          <p:val>
                                            <p:fltVal val="0"/>
                                          </p:val>
                                        </p:tav>
                                        <p:tav tm="100000">
                                          <p:val>
                                            <p:strVal val="#ppt_w"/>
                                          </p:val>
                                        </p:tav>
                                      </p:tavLst>
                                    </p:anim>
                                    <p:anim calcmode="lin" valueType="num">
                                      <p:cBhvr>
                                        <p:cTn id="280" dur="500" fill="hold"/>
                                        <p:tgtEl>
                                          <p:spTgt spid="332"/>
                                        </p:tgtEl>
                                        <p:attrNameLst>
                                          <p:attrName>ppt_h</p:attrName>
                                        </p:attrNameLst>
                                      </p:cBhvr>
                                      <p:tavLst>
                                        <p:tav tm="0">
                                          <p:val>
                                            <p:fltVal val="0"/>
                                          </p:val>
                                        </p:tav>
                                        <p:tav tm="100000">
                                          <p:val>
                                            <p:strVal val="#ppt_h"/>
                                          </p:val>
                                        </p:tav>
                                      </p:tavLst>
                                    </p:anim>
                                    <p:anim calcmode="lin" valueType="num">
                                      <p:cBhvr>
                                        <p:cTn id="281" dur="500" fill="hold"/>
                                        <p:tgtEl>
                                          <p:spTgt spid="332"/>
                                        </p:tgtEl>
                                        <p:attrNameLst>
                                          <p:attrName>ppt_x</p:attrName>
                                        </p:attrNameLst>
                                      </p:cBhvr>
                                      <p:tavLst>
                                        <p:tav tm="0">
                                          <p:val>
                                            <p:fltVal val="0.5"/>
                                          </p:val>
                                        </p:tav>
                                        <p:tav tm="100000">
                                          <p:val>
                                            <p:strVal val="#ppt_x"/>
                                          </p:val>
                                        </p:tav>
                                      </p:tavLst>
                                    </p:anim>
                                    <p:anim calcmode="lin" valueType="num">
                                      <p:cBhvr>
                                        <p:cTn id="282" dur="500" fill="hold"/>
                                        <p:tgtEl>
                                          <p:spTgt spid="332"/>
                                        </p:tgtEl>
                                        <p:attrNameLst>
                                          <p:attrName>ppt_y</p:attrName>
                                        </p:attrNameLst>
                                      </p:cBhvr>
                                      <p:tavLst>
                                        <p:tav tm="0">
                                          <p:val>
                                            <p:fltVal val="0.5"/>
                                          </p:val>
                                        </p:tav>
                                        <p:tav tm="100000">
                                          <p:val>
                                            <p:strVal val="#ppt_y"/>
                                          </p:val>
                                        </p:tav>
                                      </p:tavLst>
                                    </p:anim>
                                  </p:childTnLst>
                                </p:cTn>
                              </p:par>
                              <p:par>
                                <p:cTn id="283" presetID="6" presetClass="emph" presetSubtype="0" autoRev="1" fill="hold" nodeType="withEffect">
                                  <p:stCondLst>
                                    <p:cond delay="1800"/>
                                  </p:stCondLst>
                                  <p:childTnLst>
                                    <p:animScale>
                                      <p:cBhvr>
                                        <p:cTn id="284" dur="150" fill="hold"/>
                                        <p:tgtEl>
                                          <p:spTgt spid="332"/>
                                        </p:tgtEl>
                                      </p:cBhvr>
                                      <p:by x="110000" y="110000"/>
                                    </p:animScale>
                                  </p:childTnLst>
                                </p:cTn>
                              </p:par>
                              <p:par>
                                <p:cTn id="285" presetID="23" presetClass="entr" presetSubtype="528" fill="hold" nodeType="withEffect">
                                  <p:stCondLst>
                                    <p:cond delay="1200"/>
                                  </p:stCondLst>
                                  <p:childTnLst>
                                    <p:set>
                                      <p:cBhvr>
                                        <p:cTn id="286" dur="1" fill="hold">
                                          <p:stCondLst>
                                            <p:cond delay="0"/>
                                          </p:stCondLst>
                                        </p:cTn>
                                        <p:tgtEl>
                                          <p:spTgt spid="342"/>
                                        </p:tgtEl>
                                        <p:attrNameLst>
                                          <p:attrName>style.visibility</p:attrName>
                                        </p:attrNameLst>
                                      </p:cBhvr>
                                      <p:to>
                                        <p:strVal val="visible"/>
                                      </p:to>
                                    </p:set>
                                    <p:anim calcmode="lin" valueType="num">
                                      <p:cBhvr>
                                        <p:cTn id="287" dur="500" fill="hold"/>
                                        <p:tgtEl>
                                          <p:spTgt spid="342"/>
                                        </p:tgtEl>
                                        <p:attrNameLst>
                                          <p:attrName>ppt_w</p:attrName>
                                        </p:attrNameLst>
                                      </p:cBhvr>
                                      <p:tavLst>
                                        <p:tav tm="0">
                                          <p:val>
                                            <p:fltVal val="0"/>
                                          </p:val>
                                        </p:tav>
                                        <p:tav tm="100000">
                                          <p:val>
                                            <p:strVal val="#ppt_w"/>
                                          </p:val>
                                        </p:tav>
                                      </p:tavLst>
                                    </p:anim>
                                    <p:anim calcmode="lin" valueType="num">
                                      <p:cBhvr>
                                        <p:cTn id="288" dur="500" fill="hold"/>
                                        <p:tgtEl>
                                          <p:spTgt spid="342"/>
                                        </p:tgtEl>
                                        <p:attrNameLst>
                                          <p:attrName>ppt_h</p:attrName>
                                        </p:attrNameLst>
                                      </p:cBhvr>
                                      <p:tavLst>
                                        <p:tav tm="0">
                                          <p:val>
                                            <p:fltVal val="0"/>
                                          </p:val>
                                        </p:tav>
                                        <p:tav tm="100000">
                                          <p:val>
                                            <p:strVal val="#ppt_h"/>
                                          </p:val>
                                        </p:tav>
                                      </p:tavLst>
                                    </p:anim>
                                    <p:anim calcmode="lin" valueType="num">
                                      <p:cBhvr>
                                        <p:cTn id="289" dur="500" fill="hold"/>
                                        <p:tgtEl>
                                          <p:spTgt spid="342"/>
                                        </p:tgtEl>
                                        <p:attrNameLst>
                                          <p:attrName>ppt_x</p:attrName>
                                        </p:attrNameLst>
                                      </p:cBhvr>
                                      <p:tavLst>
                                        <p:tav tm="0">
                                          <p:val>
                                            <p:fltVal val="0.5"/>
                                          </p:val>
                                        </p:tav>
                                        <p:tav tm="100000">
                                          <p:val>
                                            <p:strVal val="#ppt_x"/>
                                          </p:val>
                                        </p:tav>
                                      </p:tavLst>
                                    </p:anim>
                                    <p:anim calcmode="lin" valueType="num">
                                      <p:cBhvr>
                                        <p:cTn id="290" dur="500" fill="hold"/>
                                        <p:tgtEl>
                                          <p:spTgt spid="342"/>
                                        </p:tgtEl>
                                        <p:attrNameLst>
                                          <p:attrName>ppt_y</p:attrName>
                                        </p:attrNameLst>
                                      </p:cBhvr>
                                      <p:tavLst>
                                        <p:tav tm="0">
                                          <p:val>
                                            <p:fltVal val="0.5"/>
                                          </p:val>
                                        </p:tav>
                                        <p:tav tm="100000">
                                          <p:val>
                                            <p:strVal val="#ppt_y"/>
                                          </p:val>
                                        </p:tav>
                                      </p:tavLst>
                                    </p:anim>
                                  </p:childTnLst>
                                </p:cTn>
                              </p:par>
                              <p:par>
                                <p:cTn id="291" presetID="6" presetClass="emph" presetSubtype="0" autoRev="1" fill="hold" nodeType="withEffect">
                                  <p:stCondLst>
                                    <p:cond delay="1900"/>
                                  </p:stCondLst>
                                  <p:childTnLst>
                                    <p:animScale>
                                      <p:cBhvr>
                                        <p:cTn id="292" dur="150" fill="hold"/>
                                        <p:tgtEl>
                                          <p:spTgt spid="342"/>
                                        </p:tgtEl>
                                      </p:cBhvr>
                                      <p:by x="110000" y="110000"/>
                                    </p:animScale>
                                  </p:childTnLst>
                                </p:cTn>
                              </p:par>
                              <p:par>
                                <p:cTn id="293" presetID="23" presetClass="entr" presetSubtype="528" fill="hold" nodeType="withEffect">
                                  <p:stCondLst>
                                    <p:cond delay="1300"/>
                                  </p:stCondLst>
                                  <p:childTnLst>
                                    <p:set>
                                      <p:cBhvr>
                                        <p:cTn id="294" dur="1" fill="hold">
                                          <p:stCondLst>
                                            <p:cond delay="0"/>
                                          </p:stCondLst>
                                        </p:cTn>
                                        <p:tgtEl>
                                          <p:spTgt spid="347"/>
                                        </p:tgtEl>
                                        <p:attrNameLst>
                                          <p:attrName>style.visibility</p:attrName>
                                        </p:attrNameLst>
                                      </p:cBhvr>
                                      <p:to>
                                        <p:strVal val="visible"/>
                                      </p:to>
                                    </p:set>
                                    <p:anim calcmode="lin" valueType="num">
                                      <p:cBhvr>
                                        <p:cTn id="295" dur="500" fill="hold"/>
                                        <p:tgtEl>
                                          <p:spTgt spid="347"/>
                                        </p:tgtEl>
                                        <p:attrNameLst>
                                          <p:attrName>ppt_w</p:attrName>
                                        </p:attrNameLst>
                                      </p:cBhvr>
                                      <p:tavLst>
                                        <p:tav tm="0">
                                          <p:val>
                                            <p:fltVal val="0"/>
                                          </p:val>
                                        </p:tav>
                                        <p:tav tm="100000">
                                          <p:val>
                                            <p:strVal val="#ppt_w"/>
                                          </p:val>
                                        </p:tav>
                                      </p:tavLst>
                                    </p:anim>
                                    <p:anim calcmode="lin" valueType="num">
                                      <p:cBhvr>
                                        <p:cTn id="296" dur="500" fill="hold"/>
                                        <p:tgtEl>
                                          <p:spTgt spid="347"/>
                                        </p:tgtEl>
                                        <p:attrNameLst>
                                          <p:attrName>ppt_h</p:attrName>
                                        </p:attrNameLst>
                                      </p:cBhvr>
                                      <p:tavLst>
                                        <p:tav tm="0">
                                          <p:val>
                                            <p:fltVal val="0"/>
                                          </p:val>
                                        </p:tav>
                                        <p:tav tm="100000">
                                          <p:val>
                                            <p:strVal val="#ppt_h"/>
                                          </p:val>
                                        </p:tav>
                                      </p:tavLst>
                                    </p:anim>
                                    <p:anim calcmode="lin" valueType="num">
                                      <p:cBhvr>
                                        <p:cTn id="297" dur="500" fill="hold"/>
                                        <p:tgtEl>
                                          <p:spTgt spid="347"/>
                                        </p:tgtEl>
                                        <p:attrNameLst>
                                          <p:attrName>ppt_x</p:attrName>
                                        </p:attrNameLst>
                                      </p:cBhvr>
                                      <p:tavLst>
                                        <p:tav tm="0">
                                          <p:val>
                                            <p:fltVal val="0.5"/>
                                          </p:val>
                                        </p:tav>
                                        <p:tav tm="100000">
                                          <p:val>
                                            <p:strVal val="#ppt_x"/>
                                          </p:val>
                                        </p:tav>
                                      </p:tavLst>
                                    </p:anim>
                                    <p:anim calcmode="lin" valueType="num">
                                      <p:cBhvr>
                                        <p:cTn id="298" dur="500" fill="hold"/>
                                        <p:tgtEl>
                                          <p:spTgt spid="347"/>
                                        </p:tgtEl>
                                        <p:attrNameLst>
                                          <p:attrName>ppt_y</p:attrName>
                                        </p:attrNameLst>
                                      </p:cBhvr>
                                      <p:tavLst>
                                        <p:tav tm="0">
                                          <p:val>
                                            <p:fltVal val="0.5"/>
                                          </p:val>
                                        </p:tav>
                                        <p:tav tm="100000">
                                          <p:val>
                                            <p:strVal val="#ppt_y"/>
                                          </p:val>
                                        </p:tav>
                                      </p:tavLst>
                                    </p:anim>
                                  </p:childTnLst>
                                </p:cTn>
                              </p:par>
                              <p:par>
                                <p:cTn id="299" presetID="6" presetClass="emph" presetSubtype="0" autoRev="1" fill="hold" nodeType="withEffect">
                                  <p:stCondLst>
                                    <p:cond delay="2000"/>
                                  </p:stCondLst>
                                  <p:childTnLst>
                                    <p:animScale>
                                      <p:cBhvr>
                                        <p:cTn id="300" dur="150" fill="hold"/>
                                        <p:tgtEl>
                                          <p:spTgt spid="347"/>
                                        </p:tgtEl>
                                      </p:cBhvr>
                                      <p:by x="110000" y="110000"/>
                                    </p:animScale>
                                  </p:childTnLst>
                                </p:cTn>
                              </p:par>
                              <p:par>
                                <p:cTn id="301" presetID="23" presetClass="entr" presetSubtype="528" fill="hold" nodeType="withEffect">
                                  <p:stCondLst>
                                    <p:cond delay="2000"/>
                                  </p:stCondLst>
                                  <p:childTnLst>
                                    <p:set>
                                      <p:cBhvr>
                                        <p:cTn id="302" dur="1" fill="hold">
                                          <p:stCondLst>
                                            <p:cond delay="0"/>
                                          </p:stCondLst>
                                        </p:cTn>
                                        <p:tgtEl>
                                          <p:spTgt spid="363"/>
                                        </p:tgtEl>
                                        <p:attrNameLst>
                                          <p:attrName>style.visibility</p:attrName>
                                        </p:attrNameLst>
                                      </p:cBhvr>
                                      <p:to>
                                        <p:strVal val="visible"/>
                                      </p:to>
                                    </p:set>
                                    <p:anim calcmode="lin" valueType="num">
                                      <p:cBhvr>
                                        <p:cTn id="303" dur="500" fill="hold"/>
                                        <p:tgtEl>
                                          <p:spTgt spid="363"/>
                                        </p:tgtEl>
                                        <p:attrNameLst>
                                          <p:attrName>ppt_w</p:attrName>
                                        </p:attrNameLst>
                                      </p:cBhvr>
                                      <p:tavLst>
                                        <p:tav tm="0">
                                          <p:val>
                                            <p:fltVal val="0"/>
                                          </p:val>
                                        </p:tav>
                                        <p:tav tm="100000">
                                          <p:val>
                                            <p:strVal val="#ppt_w"/>
                                          </p:val>
                                        </p:tav>
                                      </p:tavLst>
                                    </p:anim>
                                    <p:anim calcmode="lin" valueType="num">
                                      <p:cBhvr>
                                        <p:cTn id="304" dur="500" fill="hold"/>
                                        <p:tgtEl>
                                          <p:spTgt spid="363"/>
                                        </p:tgtEl>
                                        <p:attrNameLst>
                                          <p:attrName>ppt_h</p:attrName>
                                        </p:attrNameLst>
                                      </p:cBhvr>
                                      <p:tavLst>
                                        <p:tav tm="0">
                                          <p:val>
                                            <p:fltVal val="0"/>
                                          </p:val>
                                        </p:tav>
                                        <p:tav tm="100000">
                                          <p:val>
                                            <p:strVal val="#ppt_h"/>
                                          </p:val>
                                        </p:tav>
                                      </p:tavLst>
                                    </p:anim>
                                    <p:anim calcmode="lin" valueType="num">
                                      <p:cBhvr>
                                        <p:cTn id="305" dur="500" fill="hold"/>
                                        <p:tgtEl>
                                          <p:spTgt spid="363"/>
                                        </p:tgtEl>
                                        <p:attrNameLst>
                                          <p:attrName>ppt_x</p:attrName>
                                        </p:attrNameLst>
                                      </p:cBhvr>
                                      <p:tavLst>
                                        <p:tav tm="0">
                                          <p:val>
                                            <p:fltVal val="0.5"/>
                                          </p:val>
                                        </p:tav>
                                        <p:tav tm="100000">
                                          <p:val>
                                            <p:strVal val="#ppt_x"/>
                                          </p:val>
                                        </p:tav>
                                      </p:tavLst>
                                    </p:anim>
                                    <p:anim calcmode="lin" valueType="num">
                                      <p:cBhvr>
                                        <p:cTn id="306" dur="500" fill="hold"/>
                                        <p:tgtEl>
                                          <p:spTgt spid="363"/>
                                        </p:tgtEl>
                                        <p:attrNameLst>
                                          <p:attrName>ppt_y</p:attrName>
                                        </p:attrNameLst>
                                      </p:cBhvr>
                                      <p:tavLst>
                                        <p:tav tm="0">
                                          <p:val>
                                            <p:fltVal val="0.5"/>
                                          </p:val>
                                        </p:tav>
                                        <p:tav tm="100000">
                                          <p:val>
                                            <p:strVal val="#ppt_y"/>
                                          </p:val>
                                        </p:tav>
                                      </p:tavLst>
                                    </p:anim>
                                  </p:childTnLst>
                                </p:cTn>
                              </p:par>
                              <p:par>
                                <p:cTn id="307" presetID="6" presetClass="emph" presetSubtype="0" autoRev="1" fill="hold" nodeType="withEffect">
                                  <p:stCondLst>
                                    <p:cond delay="2700"/>
                                  </p:stCondLst>
                                  <p:childTnLst>
                                    <p:animScale>
                                      <p:cBhvr>
                                        <p:cTn id="308" dur="150" fill="hold"/>
                                        <p:tgtEl>
                                          <p:spTgt spid="363"/>
                                        </p:tgtEl>
                                      </p:cBhvr>
                                      <p:by x="110000" y="110000"/>
                                    </p:animScale>
                                  </p:childTnLst>
                                </p:cTn>
                              </p:par>
                              <p:par>
                                <p:cTn id="309" presetID="23" presetClass="entr" presetSubtype="528" fill="hold" nodeType="withEffect">
                                  <p:stCondLst>
                                    <p:cond delay="1900"/>
                                  </p:stCondLst>
                                  <p:childTnLst>
                                    <p:set>
                                      <p:cBhvr>
                                        <p:cTn id="310" dur="1" fill="hold">
                                          <p:stCondLst>
                                            <p:cond delay="0"/>
                                          </p:stCondLst>
                                        </p:cTn>
                                        <p:tgtEl>
                                          <p:spTgt spid="368"/>
                                        </p:tgtEl>
                                        <p:attrNameLst>
                                          <p:attrName>style.visibility</p:attrName>
                                        </p:attrNameLst>
                                      </p:cBhvr>
                                      <p:to>
                                        <p:strVal val="visible"/>
                                      </p:to>
                                    </p:set>
                                    <p:anim calcmode="lin" valueType="num">
                                      <p:cBhvr>
                                        <p:cTn id="311" dur="500" fill="hold"/>
                                        <p:tgtEl>
                                          <p:spTgt spid="368"/>
                                        </p:tgtEl>
                                        <p:attrNameLst>
                                          <p:attrName>ppt_w</p:attrName>
                                        </p:attrNameLst>
                                      </p:cBhvr>
                                      <p:tavLst>
                                        <p:tav tm="0">
                                          <p:val>
                                            <p:fltVal val="0"/>
                                          </p:val>
                                        </p:tav>
                                        <p:tav tm="100000">
                                          <p:val>
                                            <p:strVal val="#ppt_w"/>
                                          </p:val>
                                        </p:tav>
                                      </p:tavLst>
                                    </p:anim>
                                    <p:anim calcmode="lin" valueType="num">
                                      <p:cBhvr>
                                        <p:cTn id="312" dur="500" fill="hold"/>
                                        <p:tgtEl>
                                          <p:spTgt spid="368"/>
                                        </p:tgtEl>
                                        <p:attrNameLst>
                                          <p:attrName>ppt_h</p:attrName>
                                        </p:attrNameLst>
                                      </p:cBhvr>
                                      <p:tavLst>
                                        <p:tav tm="0">
                                          <p:val>
                                            <p:fltVal val="0"/>
                                          </p:val>
                                        </p:tav>
                                        <p:tav tm="100000">
                                          <p:val>
                                            <p:strVal val="#ppt_h"/>
                                          </p:val>
                                        </p:tav>
                                      </p:tavLst>
                                    </p:anim>
                                    <p:anim calcmode="lin" valueType="num">
                                      <p:cBhvr>
                                        <p:cTn id="313" dur="500" fill="hold"/>
                                        <p:tgtEl>
                                          <p:spTgt spid="368"/>
                                        </p:tgtEl>
                                        <p:attrNameLst>
                                          <p:attrName>ppt_x</p:attrName>
                                        </p:attrNameLst>
                                      </p:cBhvr>
                                      <p:tavLst>
                                        <p:tav tm="0">
                                          <p:val>
                                            <p:fltVal val="0.5"/>
                                          </p:val>
                                        </p:tav>
                                        <p:tav tm="100000">
                                          <p:val>
                                            <p:strVal val="#ppt_x"/>
                                          </p:val>
                                        </p:tav>
                                      </p:tavLst>
                                    </p:anim>
                                    <p:anim calcmode="lin" valueType="num">
                                      <p:cBhvr>
                                        <p:cTn id="314" dur="500" fill="hold"/>
                                        <p:tgtEl>
                                          <p:spTgt spid="368"/>
                                        </p:tgtEl>
                                        <p:attrNameLst>
                                          <p:attrName>ppt_y</p:attrName>
                                        </p:attrNameLst>
                                      </p:cBhvr>
                                      <p:tavLst>
                                        <p:tav tm="0">
                                          <p:val>
                                            <p:fltVal val="0.5"/>
                                          </p:val>
                                        </p:tav>
                                        <p:tav tm="100000">
                                          <p:val>
                                            <p:strVal val="#ppt_y"/>
                                          </p:val>
                                        </p:tav>
                                      </p:tavLst>
                                    </p:anim>
                                  </p:childTnLst>
                                </p:cTn>
                              </p:par>
                              <p:par>
                                <p:cTn id="315" presetID="6" presetClass="emph" presetSubtype="0" autoRev="1" fill="hold" nodeType="withEffect">
                                  <p:stCondLst>
                                    <p:cond delay="2600"/>
                                  </p:stCondLst>
                                  <p:childTnLst>
                                    <p:animScale>
                                      <p:cBhvr>
                                        <p:cTn id="316" dur="150" fill="hold"/>
                                        <p:tgtEl>
                                          <p:spTgt spid="368"/>
                                        </p:tgtEl>
                                      </p:cBhvr>
                                      <p:by x="110000" y="110000"/>
                                    </p:animScale>
                                  </p:childTnLst>
                                </p:cTn>
                              </p:par>
                              <p:par>
                                <p:cTn id="317" presetID="23" presetClass="entr" presetSubtype="528" fill="hold" nodeType="withEffect">
                                  <p:stCondLst>
                                    <p:cond delay="1800"/>
                                  </p:stCondLst>
                                  <p:childTnLst>
                                    <p:set>
                                      <p:cBhvr>
                                        <p:cTn id="318" dur="1" fill="hold">
                                          <p:stCondLst>
                                            <p:cond delay="0"/>
                                          </p:stCondLst>
                                        </p:cTn>
                                        <p:tgtEl>
                                          <p:spTgt spid="393"/>
                                        </p:tgtEl>
                                        <p:attrNameLst>
                                          <p:attrName>style.visibility</p:attrName>
                                        </p:attrNameLst>
                                      </p:cBhvr>
                                      <p:to>
                                        <p:strVal val="visible"/>
                                      </p:to>
                                    </p:set>
                                    <p:anim calcmode="lin" valueType="num">
                                      <p:cBhvr>
                                        <p:cTn id="319" dur="500" fill="hold"/>
                                        <p:tgtEl>
                                          <p:spTgt spid="393"/>
                                        </p:tgtEl>
                                        <p:attrNameLst>
                                          <p:attrName>ppt_w</p:attrName>
                                        </p:attrNameLst>
                                      </p:cBhvr>
                                      <p:tavLst>
                                        <p:tav tm="0">
                                          <p:val>
                                            <p:fltVal val="0"/>
                                          </p:val>
                                        </p:tav>
                                        <p:tav tm="100000">
                                          <p:val>
                                            <p:strVal val="#ppt_w"/>
                                          </p:val>
                                        </p:tav>
                                      </p:tavLst>
                                    </p:anim>
                                    <p:anim calcmode="lin" valueType="num">
                                      <p:cBhvr>
                                        <p:cTn id="320" dur="500" fill="hold"/>
                                        <p:tgtEl>
                                          <p:spTgt spid="393"/>
                                        </p:tgtEl>
                                        <p:attrNameLst>
                                          <p:attrName>ppt_h</p:attrName>
                                        </p:attrNameLst>
                                      </p:cBhvr>
                                      <p:tavLst>
                                        <p:tav tm="0">
                                          <p:val>
                                            <p:fltVal val="0"/>
                                          </p:val>
                                        </p:tav>
                                        <p:tav tm="100000">
                                          <p:val>
                                            <p:strVal val="#ppt_h"/>
                                          </p:val>
                                        </p:tav>
                                      </p:tavLst>
                                    </p:anim>
                                    <p:anim calcmode="lin" valueType="num">
                                      <p:cBhvr>
                                        <p:cTn id="321" dur="500" fill="hold"/>
                                        <p:tgtEl>
                                          <p:spTgt spid="393"/>
                                        </p:tgtEl>
                                        <p:attrNameLst>
                                          <p:attrName>ppt_x</p:attrName>
                                        </p:attrNameLst>
                                      </p:cBhvr>
                                      <p:tavLst>
                                        <p:tav tm="0">
                                          <p:val>
                                            <p:fltVal val="0.5"/>
                                          </p:val>
                                        </p:tav>
                                        <p:tav tm="100000">
                                          <p:val>
                                            <p:strVal val="#ppt_x"/>
                                          </p:val>
                                        </p:tav>
                                      </p:tavLst>
                                    </p:anim>
                                    <p:anim calcmode="lin" valueType="num">
                                      <p:cBhvr>
                                        <p:cTn id="322" dur="500" fill="hold"/>
                                        <p:tgtEl>
                                          <p:spTgt spid="393"/>
                                        </p:tgtEl>
                                        <p:attrNameLst>
                                          <p:attrName>ppt_y</p:attrName>
                                        </p:attrNameLst>
                                      </p:cBhvr>
                                      <p:tavLst>
                                        <p:tav tm="0">
                                          <p:val>
                                            <p:fltVal val="0.5"/>
                                          </p:val>
                                        </p:tav>
                                        <p:tav tm="100000">
                                          <p:val>
                                            <p:strVal val="#ppt_y"/>
                                          </p:val>
                                        </p:tav>
                                      </p:tavLst>
                                    </p:anim>
                                  </p:childTnLst>
                                </p:cTn>
                              </p:par>
                              <p:par>
                                <p:cTn id="323" presetID="6" presetClass="emph" presetSubtype="0" autoRev="1" fill="hold" nodeType="withEffect">
                                  <p:stCondLst>
                                    <p:cond delay="2500"/>
                                  </p:stCondLst>
                                  <p:childTnLst>
                                    <p:animScale>
                                      <p:cBhvr>
                                        <p:cTn id="324" dur="150" fill="hold"/>
                                        <p:tgtEl>
                                          <p:spTgt spid="393"/>
                                        </p:tgtEl>
                                      </p:cBhvr>
                                      <p:by x="110000" y="110000"/>
                                    </p:animScale>
                                  </p:childTnLst>
                                </p:cTn>
                              </p:par>
                              <p:par>
                                <p:cTn id="325" presetID="23" presetClass="entr" presetSubtype="528" fill="hold" nodeType="withEffect">
                                  <p:stCondLst>
                                    <p:cond delay="1700"/>
                                  </p:stCondLst>
                                  <p:childTnLst>
                                    <p:set>
                                      <p:cBhvr>
                                        <p:cTn id="326" dur="1" fill="hold">
                                          <p:stCondLst>
                                            <p:cond delay="0"/>
                                          </p:stCondLst>
                                        </p:cTn>
                                        <p:tgtEl>
                                          <p:spTgt spid="373"/>
                                        </p:tgtEl>
                                        <p:attrNameLst>
                                          <p:attrName>style.visibility</p:attrName>
                                        </p:attrNameLst>
                                      </p:cBhvr>
                                      <p:to>
                                        <p:strVal val="visible"/>
                                      </p:to>
                                    </p:set>
                                    <p:anim calcmode="lin" valueType="num">
                                      <p:cBhvr>
                                        <p:cTn id="327" dur="500" fill="hold"/>
                                        <p:tgtEl>
                                          <p:spTgt spid="373"/>
                                        </p:tgtEl>
                                        <p:attrNameLst>
                                          <p:attrName>ppt_w</p:attrName>
                                        </p:attrNameLst>
                                      </p:cBhvr>
                                      <p:tavLst>
                                        <p:tav tm="0">
                                          <p:val>
                                            <p:fltVal val="0"/>
                                          </p:val>
                                        </p:tav>
                                        <p:tav tm="100000">
                                          <p:val>
                                            <p:strVal val="#ppt_w"/>
                                          </p:val>
                                        </p:tav>
                                      </p:tavLst>
                                    </p:anim>
                                    <p:anim calcmode="lin" valueType="num">
                                      <p:cBhvr>
                                        <p:cTn id="328" dur="500" fill="hold"/>
                                        <p:tgtEl>
                                          <p:spTgt spid="373"/>
                                        </p:tgtEl>
                                        <p:attrNameLst>
                                          <p:attrName>ppt_h</p:attrName>
                                        </p:attrNameLst>
                                      </p:cBhvr>
                                      <p:tavLst>
                                        <p:tav tm="0">
                                          <p:val>
                                            <p:fltVal val="0"/>
                                          </p:val>
                                        </p:tav>
                                        <p:tav tm="100000">
                                          <p:val>
                                            <p:strVal val="#ppt_h"/>
                                          </p:val>
                                        </p:tav>
                                      </p:tavLst>
                                    </p:anim>
                                    <p:anim calcmode="lin" valueType="num">
                                      <p:cBhvr>
                                        <p:cTn id="329" dur="500" fill="hold"/>
                                        <p:tgtEl>
                                          <p:spTgt spid="373"/>
                                        </p:tgtEl>
                                        <p:attrNameLst>
                                          <p:attrName>ppt_x</p:attrName>
                                        </p:attrNameLst>
                                      </p:cBhvr>
                                      <p:tavLst>
                                        <p:tav tm="0">
                                          <p:val>
                                            <p:fltVal val="0.5"/>
                                          </p:val>
                                        </p:tav>
                                        <p:tav tm="100000">
                                          <p:val>
                                            <p:strVal val="#ppt_x"/>
                                          </p:val>
                                        </p:tav>
                                      </p:tavLst>
                                    </p:anim>
                                    <p:anim calcmode="lin" valueType="num">
                                      <p:cBhvr>
                                        <p:cTn id="330" dur="500" fill="hold"/>
                                        <p:tgtEl>
                                          <p:spTgt spid="373"/>
                                        </p:tgtEl>
                                        <p:attrNameLst>
                                          <p:attrName>ppt_y</p:attrName>
                                        </p:attrNameLst>
                                      </p:cBhvr>
                                      <p:tavLst>
                                        <p:tav tm="0">
                                          <p:val>
                                            <p:fltVal val="0.5"/>
                                          </p:val>
                                        </p:tav>
                                        <p:tav tm="100000">
                                          <p:val>
                                            <p:strVal val="#ppt_y"/>
                                          </p:val>
                                        </p:tav>
                                      </p:tavLst>
                                    </p:anim>
                                  </p:childTnLst>
                                </p:cTn>
                              </p:par>
                              <p:par>
                                <p:cTn id="331" presetID="6" presetClass="emph" presetSubtype="0" autoRev="1" fill="hold" nodeType="withEffect">
                                  <p:stCondLst>
                                    <p:cond delay="2400"/>
                                  </p:stCondLst>
                                  <p:childTnLst>
                                    <p:animScale>
                                      <p:cBhvr>
                                        <p:cTn id="332" dur="150" fill="hold"/>
                                        <p:tgtEl>
                                          <p:spTgt spid="373"/>
                                        </p:tgtEl>
                                      </p:cBhvr>
                                      <p:by x="110000" y="110000"/>
                                    </p:animScale>
                                  </p:childTnLst>
                                </p:cTn>
                              </p:par>
                              <p:par>
                                <p:cTn id="333" presetID="23" presetClass="entr" presetSubtype="528" fill="hold" nodeType="withEffect">
                                  <p:stCondLst>
                                    <p:cond delay="1600"/>
                                  </p:stCondLst>
                                  <p:childTnLst>
                                    <p:set>
                                      <p:cBhvr>
                                        <p:cTn id="334" dur="1" fill="hold">
                                          <p:stCondLst>
                                            <p:cond delay="0"/>
                                          </p:stCondLst>
                                        </p:cTn>
                                        <p:tgtEl>
                                          <p:spTgt spid="398"/>
                                        </p:tgtEl>
                                        <p:attrNameLst>
                                          <p:attrName>style.visibility</p:attrName>
                                        </p:attrNameLst>
                                      </p:cBhvr>
                                      <p:to>
                                        <p:strVal val="visible"/>
                                      </p:to>
                                    </p:set>
                                    <p:anim calcmode="lin" valueType="num">
                                      <p:cBhvr>
                                        <p:cTn id="335" dur="500" fill="hold"/>
                                        <p:tgtEl>
                                          <p:spTgt spid="398"/>
                                        </p:tgtEl>
                                        <p:attrNameLst>
                                          <p:attrName>ppt_w</p:attrName>
                                        </p:attrNameLst>
                                      </p:cBhvr>
                                      <p:tavLst>
                                        <p:tav tm="0">
                                          <p:val>
                                            <p:fltVal val="0"/>
                                          </p:val>
                                        </p:tav>
                                        <p:tav tm="100000">
                                          <p:val>
                                            <p:strVal val="#ppt_w"/>
                                          </p:val>
                                        </p:tav>
                                      </p:tavLst>
                                    </p:anim>
                                    <p:anim calcmode="lin" valueType="num">
                                      <p:cBhvr>
                                        <p:cTn id="336" dur="500" fill="hold"/>
                                        <p:tgtEl>
                                          <p:spTgt spid="398"/>
                                        </p:tgtEl>
                                        <p:attrNameLst>
                                          <p:attrName>ppt_h</p:attrName>
                                        </p:attrNameLst>
                                      </p:cBhvr>
                                      <p:tavLst>
                                        <p:tav tm="0">
                                          <p:val>
                                            <p:fltVal val="0"/>
                                          </p:val>
                                        </p:tav>
                                        <p:tav tm="100000">
                                          <p:val>
                                            <p:strVal val="#ppt_h"/>
                                          </p:val>
                                        </p:tav>
                                      </p:tavLst>
                                    </p:anim>
                                    <p:anim calcmode="lin" valueType="num">
                                      <p:cBhvr>
                                        <p:cTn id="337" dur="500" fill="hold"/>
                                        <p:tgtEl>
                                          <p:spTgt spid="398"/>
                                        </p:tgtEl>
                                        <p:attrNameLst>
                                          <p:attrName>ppt_x</p:attrName>
                                        </p:attrNameLst>
                                      </p:cBhvr>
                                      <p:tavLst>
                                        <p:tav tm="0">
                                          <p:val>
                                            <p:fltVal val="0.5"/>
                                          </p:val>
                                        </p:tav>
                                        <p:tav tm="100000">
                                          <p:val>
                                            <p:strVal val="#ppt_x"/>
                                          </p:val>
                                        </p:tav>
                                      </p:tavLst>
                                    </p:anim>
                                    <p:anim calcmode="lin" valueType="num">
                                      <p:cBhvr>
                                        <p:cTn id="338" dur="500" fill="hold"/>
                                        <p:tgtEl>
                                          <p:spTgt spid="398"/>
                                        </p:tgtEl>
                                        <p:attrNameLst>
                                          <p:attrName>ppt_y</p:attrName>
                                        </p:attrNameLst>
                                      </p:cBhvr>
                                      <p:tavLst>
                                        <p:tav tm="0">
                                          <p:val>
                                            <p:fltVal val="0.5"/>
                                          </p:val>
                                        </p:tav>
                                        <p:tav tm="100000">
                                          <p:val>
                                            <p:strVal val="#ppt_y"/>
                                          </p:val>
                                        </p:tav>
                                      </p:tavLst>
                                    </p:anim>
                                  </p:childTnLst>
                                </p:cTn>
                              </p:par>
                              <p:par>
                                <p:cTn id="339" presetID="6" presetClass="emph" presetSubtype="0" autoRev="1" fill="hold" nodeType="withEffect">
                                  <p:stCondLst>
                                    <p:cond delay="2300"/>
                                  </p:stCondLst>
                                  <p:childTnLst>
                                    <p:animScale>
                                      <p:cBhvr>
                                        <p:cTn id="340" dur="150" fill="hold"/>
                                        <p:tgtEl>
                                          <p:spTgt spid="398"/>
                                        </p:tgtEl>
                                      </p:cBhvr>
                                      <p:by x="110000" y="110000"/>
                                    </p:animScale>
                                  </p:childTnLst>
                                </p:cTn>
                              </p:par>
                              <p:par>
                                <p:cTn id="341" presetID="23" presetClass="entr" presetSubtype="528" fill="hold" nodeType="withEffect">
                                  <p:stCondLst>
                                    <p:cond delay="1500"/>
                                  </p:stCondLst>
                                  <p:childTnLst>
                                    <p:set>
                                      <p:cBhvr>
                                        <p:cTn id="342" dur="1" fill="hold">
                                          <p:stCondLst>
                                            <p:cond delay="0"/>
                                          </p:stCondLst>
                                        </p:cTn>
                                        <p:tgtEl>
                                          <p:spTgt spid="388"/>
                                        </p:tgtEl>
                                        <p:attrNameLst>
                                          <p:attrName>style.visibility</p:attrName>
                                        </p:attrNameLst>
                                      </p:cBhvr>
                                      <p:to>
                                        <p:strVal val="visible"/>
                                      </p:to>
                                    </p:set>
                                    <p:anim calcmode="lin" valueType="num">
                                      <p:cBhvr>
                                        <p:cTn id="343" dur="500" fill="hold"/>
                                        <p:tgtEl>
                                          <p:spTgt spid="388"/>
                                        </p:tgtEl>
                                        <p:attrNameLst>
                                          <p:attrName>ppt_w</p:attrName>
                                        </p:attrNameLst>
                                      </p:cBhvr>
                                      <p:tavLst>
                                        <p:tav tm="0">
                                          <p:val>
                                            <p:fltVal val="0"/>
                                          </p:val>
                                        </p:tav>
                                        <p:tav tm="100000">
                                          <p:val>
                                            <p:strVal val="#ppt_w"/>
                                          </p:val>
                                        </p:tav>
                                      </p:tavLst>
                                    </p:anim>
                                    <p:anim calcmode="lin" valueType="num">
                                      <p:cBhvr>
                                        <p:cTn id="344" dur="500" fill="hold"/>
                                        <p:tgtEl>
                                          <p:spTgt spid="388"/>
                                        </p:tgtEl>
                                        <p:attrNameLst>
                                          <p:attrName>ppt_h</p:attrName>
                                        </p:attrNameLst>
                                      </p:cBhvr>
                                      <p:tavLst>
                                        <p:tav tm="0">
                                          <p:val>
                                            <p:fltVal val="0"/>
                                          </p:val>
                                        </p:tav>
                                        <p:tav tm="100000">
                                          <p:val>
                                            <p:strVal val="#ppt_h"/>
                                          </p:val>
                                        </p:tav>
                                      </p:tavLst>
                                    </p:anim>
                                    <p:anim calcmode="lin" valueType="num">
                                      <p:cBhvr>
                                        <p:cTn id="345" dur="500" fill="hold"/>
                                        <p:tgtEl>
                                          <p:spTgt spid="388"/>
                                        </p:tgtEl>
                                        <p:attrNameLst>
                                          <p:attrName>ppt_x</p:attrName>
                                        </p:attrNameLst>
                                      </p:cBhvr>
                                      <p:tavLst>
                                        <p:tav tm="0">
                                          <p:val>
                                            <p:fltVal val="0.5"/>
                                          </p:val>
                                        </p:tav>
                                        <p:tav tm="100000">
                                          <p:val>
                                            <p:strVal val="#ppt_x"/>
                                          </p:val>
                                        </p:tav>
                                      </p:tavLst>
                                    </p:anim>
                                    <p:anim calcmode="lin" valueType="num">
                                      <p:cBhvr>
                                        <p:cTn id="346" dur="500" fill="hold"/>
                                        <p:tgtEl>
                                          <p:spTgt spid="388"/>
                                        </p:tgtEl>
                                        <p:attrNameLst>
                                          <p:attrName>ppt_y</p:attrName>
                                        </p:attrNameLst>
                                      </p:cBhvr>
                                      <p:tavLst>
                                        <p:tav tm="0">
                                          <p:val>
                                            <p:fltVal val="0.5"/>
                                          </p:val>
                                        </p:tav>
                                        <p:tav tm="100000">
                                          <p:val>
                                            <p:strVal val="#ppt_y"/>
                                          </p:val>
                                        </p:tav>
                                      </p:tavLst>
                                    </p:anim>
                                  </p:childTnLst>
                                </p:cTn>
                              </p:par>
                              <p:par>
                                <p:cTn id="347" presetID="6" presetClass="emph" presetSubtype="0" autoRev="1" fill="hold" nodeType="withEffect">
                                  <p:stCondLst>
                                    <p:cond delay="2200"/>
                                  </p:stCondLst>
                                  <p:childTnLst>
                                    <p:animScale>
                                      <p:cBhvr>
                                        <p:cTn id="348" dur="150" fill="hold"/>
                                        <p:tgtEl>
                                          <p:spTgt spid="388"/>
                                        </p:tgtEl>
                                      </p:cBhvr>
                                      <p:by x="110000" y="110000"/>
                                    </p:animScale>
                                  </p:childTnLst>
                                </p:cTn>
                              </p:par>
                              <p:par>
                                <p:cTn id="349" presetID="23" presetClass="entr" presetSubtype="528" fill="hold" nodeType="withEffect">
                                  <p:stCondLst>
                                    <p:cond delay="1400"/>
                                  </p:stCondLst>
                                  <p:childTnLst>
                                    <p:set>
                                      <p:cBhvr>
                                        <p:cTn id="350" dur="1" fill="hold">
                                          <p:stCondLst>
                                            <p:cond delay="0"/>
                                          </p:stCondLst>
                                        </p:cTn>
                                        <p:tgtEl>
                                          <p:spTgt spid="408"/>
                                        </p:tgtEl>
                                        <p:attrNameLst>
                                          <p:attrName>style.visibility</p:attrName>
                                        </p:attrNameLst>
                                      </p:cBhvr>
                                      <p:to>
                                        <p:strVal val="visible"/>
                                      </p:to>
                                    </p:set>
                                    <p:anim calcmode="lin" valueType="num">
                                      <p:cBhvr>
                                        <p:cTn id="351" dur="500" fill="hold"/>
                                        <p:tgtEl>
                                          <p:spTgt spid="408"/>
                                        </p:tgtEl>
                                        <p:attrNameLst>
                                          <p:attrName>ppt_w</p:attrName>
                                        </p:attrNameLst>
                                      </p:cBhvr>
                                      <p:tavLst>
                                        <p:tav tm="0">
                                          <p:val>
                                            <p:fltVal val="0"/>
                                          </p:val>
                                        </p:tav>
                                        <p:tav tm="100000">
                                          <p:val>
                                            <p:strVal val="#ppt_w"/>
                                          </p:val>
                                        </p:tav>
                                      </p:tavLst>
                                    </p:anim>
                                    <p:anim calcmode="lin" valueType="num">
                                      <p:cBhvr>
                                        <p:cTn id="352" dur="500" fill="hold"/>
                                        <p:tgtEl>
                                          <p:spTgt spid="408"/>
                                        </p:tgtEl>
                                        <p:attrNameLst>
                                          <p:attrName>ppt_h</p:attrName>
                                        </p:attrNameLst>
                                      </p:cBhvr>
                                      <p:tavLst>
                                        <p:tav tm="0">
                                          <p:val>
                                            <p:fltVal val="0"/>
                                          </p:val>
                                        </p:tav>
                                        <p:tav tm="100000">
                                          <p:val>
                                            <p:strVal val="#ppt_h"/>
                                          </p:val>
                                        </p:tav>
                                      </p:tavLst>
                                    </p:anim>
                                    <p:anim calcmode="lin" valueType="num">
                                      <p:cBhvr>
                                        <p:cTn id="353" dur="500" fill="hold"/>
                                        <p:tgtEl>
                                          <p:spTgt spid="408"/>
                                        </p:tgtEl>
                                        <p:attrNameLst>
                                          <p:attrName>ppt_x</p:attrName>
                                        </p:attrNameLst>
                                      </p:cBhvr>
                                      <p:tavLst>
                                        <p:tav tm="0">
                                          <p:val>
                                            <p:fltVal val="0.5"/>
                                          </p:val>
                                        </p:tav>
                                        <p:tav tm="100000">
                                          <p:val>
                                            <p:strVal val="#ppt_x"/>
                                          </p:val>
                                        </p:tav>
                                      </p:tavLst>
                                    </p:anim>
                                    <p:anim calcmode="lin" valueType="num">
                                      <p:cBhvr>
                                        <p:cTn id="354" dur="500" fill="hold"/>
                                        <p:tgtEl>
                                          <p:spTgt spid="408"/>
                                        </p:tgtEl>
                                        <p:attrNameLst>
                                          <p:attrName>ppt_y</p:attrName>
                                        </p:attrNameLst>
                                      </p:cBhvr>
                                      <p:tavLst>
                                        <p:tav tm="0">
                                          <p:val>
                                            <p:fltVal val="0.5"/>
                                          </p:val>
                                        </p:tav>
                                        <p:tav tm="100000">
                                          <p:val>
                                            <p:strVal val="#ppt_y"/>
                                          </p:val>
                                        </p:tav>
                                      </p:tavLst>
                                    </p:anim>
                                  </p:childTnLst>
                                </p:cTn>
                              </p:par>
                              <p:par>
                                <p:cTn id="355" presetID="6" presetClass="emph" presetSubtype="0" autoRev="1" fill="hold" nodeType="withEffect">
                                  <p:stCondLst>
                                    <p:cond delay="2100"/>
                                  </p:stCondLst>
                                  <p:childTnLst>
                                    <p:animScale>
                                      <p:cBhvr>
                                        <p:cTn id="356" dur="150" fill="hold"/>
                                        <p:tgtEl>
                                          <p:spTgt spid="408"/>
                                        </p:tgtEl>
                                      </p:cBhvr>
                                      <p:by x="110000" y="110000"/>
                                    </p:animScale>
                                  </p:childTnLst>
                                </p:cTn>
                              </p:par>
                              <p:par>
                                <p:cTn id="357" presetID="12" presetClass="entr" presetSubtype="8" repeatCount="indefinite" fill="hold" nodeType="withEffect">
                                  <p:stCondLst>
                                    <p:cond delay="3000"/>
                                  </p:stCondLst>
                                  <p:childTnLst>
                                    <p:set>
                                      <p:cBhvr>
                                        <p:cTn id="358" dur="1" fill="hold">
                                          <p:stCondLst>
                                            <p:cond delay="0"/>
                                          </p:stCondLst>
                                        </p:cTn>
                                        <p:tgtEl>
                                          <p:spTgt spid="293"/>
                                        </p:tgtEl>
                                        <p:attrNameLst>
                                          <p:attrName>style.visibility</p:attrName>
                                        </p:attrNameLst>
                                      </p:cBhvr>
                                      <p:to>
                                        <p:strVal val="visible"/>
                                      </p:to>
                                    </p:set>
                                    <p:anim calcmode="lin" valueType="num">
                                      <p:cBhvr additive="base">
                                        <p:cTn id="359" dur="500"/>
                                        <p:tgtEl>
                                          <p:spTgt spid="293"/>
                                        </p:tgtEl>
                                        <p:attrNameLst>
                                          <p:attrName>ppt_x</p:attrName>
                                        </p:attrNameLst>
                                      </p:cBhvr>
                                      <p:tavLst>
                                        <p:tav tm="0">
                                          <p:val>
                                            <p:strVal val="#ppt_x-#ppt_w*1.125000"/>
                                          </p:val>
                                        </p:tav>
                                        <p:tav tm="100000">
                                          <p:val>
                                            <p:strVal val="#ppt_x"/>
                                          </p:val>
                                        </p:tav>
                                      </p:tavLst>
                                    </p:anim>
                                    <p:animEffect transition="in" filter="wipe(right)">
                                      <p:cBhvr>
                                        <p:cTn id="360" dur="500"/>
                                        <p:tgtEl>
                                          <p:spTgt spid="293"/>
                                        </p:tgtEl>
                                      </p:cBhvr>
                                    </p:animEffect>
                                  </p:childTnLst>
                                </p:cTn>
                              </p:par>
                              <p:par>
                                <p:cTn id="361" presetID="23" presetClass="entr" presetSubtype="528" fill="hold" nodeType="withEffect">
                                  <p:stCondLst>
                                    <p:cond delay="2100"/>
                                  </p:stCondLst>
                                  <p:childTnLst>
                                    <p:set>
                                      <p:cBhvr>
                                        <p:cTn id="362" dur="1" fill="hold">
                                          <p:stCondLst>
                                            <p:cond delay="0"/>
                                          </p:stCondLst>
                                        </p:cTn>
                                        <p:tgtEl>
                                          <p:spTgt spid="383"/>
                                        </p:tgtEl>
                                        <p:attrNameLst>
                                          <p:attrName>style.visibility</p:attrName>
                                        </p:attrNameLst>
                                      </p:cBhvr>
                                      <p:to>
                                        <p:strVal val="visible"/>
                                      </p:to>
                                    </p:set>
                                    <p:anim calcmode="lin" valueType="num">
                                      <p:cBhvr>
                                        <p:cTn id="363" dur="500" fill="hold"/>
                                        <p:tgtEl>
                                          <p:spTgt spid="383"/>
                                        </p:tgtEl>
                                        <p:attrNameLst>
                                          <p:attrName>ppt_w</p:attrName>
                                        </p:attrNameLst>
                                      </p:cBhvr>
                                      <p:tavLst>
                                        <p:tav tm="0">
                                          <p:val>
                                            <p:fltVal val="0"/>
                                          </p:val>
                                        </p:tav>
                                        <p:tav tm="100000">
                                          <p:val>
                                            <p:strVal val="#ppt_w"/>
                                          </p:val>
                                        </p:tav>
                                      </p:tavLst>
                                    </p:anim>
                                    <p:anim calcmode="lin" valueType="num">
                                      <p:cBhvr>
                                        <p:cTn id="364" dur="500" fill="hold"/>
                                        <p:tgtEl>
                                          <p:spTgt spid="383"/>
                                        </p:tgtEl>
                                        <p:attrNameLst>
                                          <p:attrName>ppt_h</p:attrName>
                                        </p:attrNameLst>
                                      </p:cBhvr>
                                      <p:tavLst>
                                        <p:tav tm="0">
                                          <p:val>
                                            <p:fltVal val="0"/>
                                          </p:val>
                                        </p:tav>
                                        <p:tav tm="100000">
                                          <p:val>
                                            <p:strVal val="#ppt_h"/>
                                          </p:val>
                                        </p:tav>
                                      </p:tavLst>
                                    </p:anim>
                                    <p:anim calcmode="lin" valueType="num">
                                      <p:cBhvr>
                                        <p:cTn id="365" dur="500" fill="hold"/>
                                        <p:tgtEl>
                                          <p:spTgt spid="383"/>
                                        </p:tgtEl>
                                        <p:attrNameLst>
                                          <p:attrName>ppt_x</p:attrName>
                                        </p:attrNameLst>
                                      </p:cBhvr>
                                      <p:tavLst>
                                        <p:tav tm="0">
                                          <p:val>
                                            <p:fltVal val="0.5"/>
                                          </p:val>
                                        </p:tav>
                                        <p:tav tm="100000">
                                          <p:val>
                                            <p:strVal val="#ppt_x"/>
                                          </p:val>
                                        </p:tav>
                                      </p:tavLst>
                                    </p:anim>
                                    <p:anim calcmode="lin" valueType="num">
                                      <p:cBhvr>
                                        <p:cTn id="366" dur="500" fill="hold"/>
                                        <p:tgtEl>
                                          <p:spTgt spid="383"/>
                                        </p:tgtEl>
                                        <p:attrNameLst>
                                          <p:attrName>ppt_y</p:attrName>
                                        </p:attrNameLst>
                                      </p:cBhvr>
                                      <p:tavLst>
                                        <p:tav tm="0">
                                          <p:val>
                                            <p:fltVal val="0.5"/>
                                          </p:val>
                                        </p:tav>
                                        <p:tav tm="100000">
                                          <p:val>
                                            <p:strVal val="#ppt_y"/>
                                          </p:val>
                                        </p:tav>
                                      </p:tavLst>
                                    </p:anim>
                                  </p:childTnLst>
                                </p:cTn>
                              </p:par>
                              <p:par>
                                <p:cTn id="367" presetID="6" presetClass="emph" presetSubtype="0" autoRev="1" fill="hold" nodeType="withEffect">
                                  <p:stCondLst>
                                    <p:cond delay="2800"/>
                                  </p:stCondLst>
                                  <p:childTnLst>
                                    <p:animScale>
                                      <p:cBhvr>
                                        <p:cTn id="368" dur="150" fill="hold"/>
                                        <p:tgtEl>
                                          <p:spTgt spid="383"/>
                                        </p:tgtEl>
                                      </p:cBhvr>
                                      <p:by x="110000" y="110000"/>
                                    </p:animScale>
                                  </p:childTnLst>
                                </p:cTn>
                              </p:par>
                              <p:par>
                                <p:cTn id="369" presetID="23" presetClass="entr" presetSubtype="528" fill="hold" nodeType="withEffect">
                                  <p:stCondLst>
                                    <p:cond delay="2200"/>
                                  </p:stCondLst>
                                  <p:childTnLst>
                                    <p:set>
                                      <p:cBhvr>
                                        <p:cTn id="370" dur="1" fill="hold">
                                          <p:stCondLst>
                                            <p:cond delay="0"/>
                                          </p:stCondLst>
                                        </p:cTn>
                                        <p:tgtEl>
                                          <p:spTgt spid="378"/>
                                        </p:tgtEl>
                                        <p:attrNameLst>
                                          <p:attrName>style.visibility</p:attrName>
                                        </p:attrNameLst>
                                      </p:cBhvr>
                                      <p:to>
                                        <p:strVal val="visible"/>
                                      </p:to>
                                    </p:set>
                                    <p:anim calcmode="lin" valueType="num">
                                      <p:cBhvr>
                                        <p:cTn id="371" dur="500" fill="hold"/>
                                        <p:tgtEl>
                                          <p:spTgt spid="378"/>
                                        </p:tgtEl>
                                        <p:attrNameLst>
                                          <p:attrName>ppt_w</p:attrName>
                                        </p:attrNameLst>
                                      </p:cBhvr>
                                      <p:tavLst>
                                        <p:tav tm="0">
                                          <p:val>
                                            <p:fltVal val="0"/>
                                          </p:val>
                                        </p:tav>
                                        <p:tav tm="100000">
                                          <p:val>
                                            <p:strVal val="#ppt_w"/>
                                          </p:val>
                                        </p:tav>
                                      </p:tavLst>
                                    </p:anim>
                                    <p:anim calcmode="lin" valueType="num">
                                      <p:cBhvr>
                                        <p:cTn id="372" dur="500" fill="hold"/>
                                        <p:tgtEl>
                                          <p:spTgt spid="378"/>
                                        </p:tgtEl>
                                        <p:attrNameLst>
                                          <p:attrName>ppt_h</p:attrName>
                                        </p:attrNameLst>
                                      </p:cBhvr>
                                      <p:tavLst>
                                        <p:tav tm="0">
                                          <p:val>
                                            <p:fltVal val="0"/>
                                          </p:val>
                                        </p:tav>
                                        <p:tav tm="100000">
                                          <p:val>
                                            <p:strVal val="#ppt_h"/>
                                          </p:val>
                                        </p:tav>
                                      </p:tavLst>
                                    </p:anim>
                                    <p:anim calcmode="lin" valueType="num">
                                      <p:cBhvr>
                                        <p:cTn id="373" dur="500" fill="hold"/>
                                        <p:tgtEl>
                                          <p:spTgt spid="378"/>
                                        </p:tgtEl>
                                        <p:attrNameLst>
                                          <p:attrName>ppt_x</p:attrName>
                                        </p:attrNameLst>
                                      </p:cBhvr>
                                      <p:tavLst>
                                        <p:tav tm="0">
                                          <p:val>
                                            <p:fltVal val="0.5"/>
                                          </p:val>
                                        </p:tav>
                                        <p:tav tm="100000">
                                          <p:val>
                                            <p:strVal val="#ppt_x"/>
                                          </p:val>
                                        </p:tav>
                                      </p:tavLst>
                                    </p:anim>
                                    <p:anim calcmode="lin" valueType="num">
                                      <p:cBhvr>
                                        <p:cTn id="374" dur="500" fill="hold"/>
                                        <p:tgtEl>
                                          <p:spTgt spid="378"/>
                                        </p:tgtEl>
                                        <p:attrNameLst>
                                          <p:attrName>ppt_y</p:attrName>
                                        </p:attrNameLst>
                                      </p:cBhvr>
                                      <p:tavLst>
                                        <p:tav tm="0">
                                          <p:val>
                                            <p:fltVal val="0.5"/>
                                          </p:val>
                                        </p:tav>
                                        <p:tav tm="100000">
                                          <p:val>
                                            <p:strVal val="#ppt_y"/>
                                          </p:val>
                                        </p:tav>
                                      </p:tavLst>
                                    </p:anim>
                                  </p:childTnLst>
                                </p:cTn>
                              </p:par>
                              <p:par>
                                <p:cTn id="375" presetID="6" presetClass="emph" presetSubtype="0" autoRev="1" fill="hold" nodeType="withEffect">
                                  <p:stCondLst>
                                    <p:cond delay="2900"/>
                                  </p:stCondLst>
                                  <p:childTnLst>
                                    <p:animScale>
                                      <p:cBhvr>
                                        <p:cTn id="376" dur="150" fill="hold"/>
                                        <p:tgtEl>
                                          <p:spTgt spid="378"/>
                                        </p:tgtEl>
                                      </p:cBhvr>
                                      <p:by x="110000" y="110000"/>
                                    </p:animScale>
                                  </p:childTnLst>
                                </p:cTn>
                              </p:par>
                              <p:par>
                                <p:cTn id="377" presetID="23" presetClass="entr" presetSubtype="528" fill="hold" nodeType="withEffect">
                                  <p:stCondLst>
                                    <p:cond delay="2300"/>
                                  </p:stCondLst>
                                  <p:childTnLst>
                                    <p:set>
                                      <p:cBhvr>
                                        <p:cTn id="378" dur="1" fill="hold">
                                          <p:stCondLst>
                                            <p:cond delay="0"/>
                                          </p:stCondLst>
                                        </p:cTn>
                                        <p:tgtEl>
                                          <p:spTgt spid="403"/>
                                        </p:tgtEl>
                                        <p:attrNameLst>
                                          <p:attrName>style.visibility</p:attrName>
                                        </p:attrNameLst>
                                      </p:cBhvr>
                                      <p:to>
                                        <p:strVal val="visible"/>
                                      </p:to>
                                    </p:set>
                                    <p:anim calcmode="lin" valueType="num">
                                      <p:cBhvr>
                                        <p:cTn id="379" dur="500" fill="hold"/>
                                        <p:tgtEl>
                                          <p:spTgt spid="403"/>
                                        </p:tgtEl>
                                        <p:attrNameLst>
                                          <p:attrName>ppt_w</p:attrName>
                                        </p:attrNameLst>
                                      </p:cBhvr>
                                      <p:tavLst>
                                        <p:tav tm="0">
                                          <p:val>
                                            <p:fltVal val="0"/>
                                          </p:val>
                                        </p:tav>
                                        <p:tav tm="100000">
                                          <p:val>
                                            <p:strVal val="#ppt_w"/>
                                          </p:val>
                                        </p:tav>
                                      </p:tavLst>
                                    </p:anim>
                                    <p:anim calcmode="lin" valueType="num">
                                      <p:cBhvr>
                                        <p:cTn id="380" dur="500" fill="hold"/>
                                        <p:tgtEl>
                                          <p:spTgt spid="403"/>
                                        </p:tgtEl>
                                        <p:attrNameLst>
                                          <p:attrName>ppt_h</p:attrName>
                                        </p:attrNameLst>
                                      </p:cBhvr>
                                      <p:tavLst>
                                        <p:tav tm="0">
                                          <p:val>
                                            <p:fltVal val="0"/>
                                          </p:val>
                                        </p:tav>
                                        <p:tav tm="100000">
                                          <p:val>
                                            <p:strVal val="#ppt_h"/>
                                          </p:val>
                                        </p:tav>
                                      </p:tavLst>
                                    </p:anim>
                                    <p:anim calcmode="lin" valueType="num">
                                      <p:cBhvr>
                                        <p:cTn id="381" dur="500" fill="hold"/>
                                        <p:tgtEl>
                                          <p:spTgt spid="403"/>
                                        </p:tgtEl>
                                        <p:attrNameLst>
                                          <p:attrName>ppt_x</p:attrName>
                                        </p:attrNameLst>
                                      </p:cBhvr>
                                      <p:tavLst>
                                        <p:tav tm="0">
                                          <p:val>
                                            <p:fltVal val="0.5"/>
                                          </p:val>
                                        </p:tav>
                                        <p:tav tm="100000">
                                          <p:val>
                                            <p:strVal val="#ppt_x"/>
                                          </p:val>
                                        </p:tav>
                                      </p:tavLst>
                                    </p:anim>
                                    <p:anim calcmode="lin" valueType="num">
                                      <p:cBhvr>
                                        <p:cTn id="382" dur="500" fill="hold"/>
                                        <p:tgtEl>
                                          <p:spTgt spid="403"/>
                                        </p:tgtEl>
                                        <p:attrNameLst>
                                          <p:attrName>ppt_y</p:attrName>
                                        </p:attrNameLst>
                                      </p:cBhvr>
                                      <p:tavLst>
                                        <p:tav tm="0">
                                          <p:val>
                                            <p:fltVal val="0.5"/>
                                          </p:val>
                                        </p:tav>
                                        <p:tav tm="100000">
                                          <p:val>
                                            <p:strVal val="#ppt_y"/>
                                          </p:val>
                                        </p:tav>
                                      </p:tavLst>
                                    </p:anim>
                                  </p:childTnLst>
                                </p:cTn>
                              </p:par>
                              <p:par>
                                <p:cTn id="383" presetID="6" presetClass="emph" presetSubtype="0" autoRev="1" fill="hold" nodeType="withEffect">
                                  <p:stCondLst>
                                    <p:cond delay="3000"/>
                                  </p:stCondLst>
                                  <p:childTnLst>
                                    <p:animScale>
                                      <p:cBhvr>
                                        <p:cTn id="384" dur="150" fill="hold"/>
                                        <p:tgtEl>
                                          <p:spTgt spid="403"/>
                                        </p:tgtEl>
                                      </p:cBhvr>
                                      <p:by x="110000" y="110000"/>
                                    </p:animScale>
                                  </p:childTnLst>
                                </p:cTn>
                              </p:par>
                              <p:par>
                                <p:cTn id="385" presetID="23" presetClass="entr" presetSubtype="528" fill="hold" nodeType="withEffect">
                                  <p:stCondLst>
                                    <p:cond delay="2400"/>
                                  </p:stCondLst>
                                  <p:childTnLst>
                                    <p:set>
                                      <p:cBhvr>
                                        <p:cTn id="386" dur="1" fill="hold">
                                          <p:stCondLst>
                                            <p:cond delay="0"/>
                                          </p:stCondLst>
                                        </p:cTn>
                                        <p:tgtEl>
                                          <p:spTgt spid="418"/>
                                        </p:tgtEl>
                                        <p:attrNameLst>
                                          <p:attrName>style.visibility</p:attrName>
                                        </p:attrNameLst>
                                      </p:cBhvr>
                                      <p:to>
                                        <p:strVal val="visible"/>
                                      </p:to>
                                    </p:set>
                                    <p:anim calcmode="lin" valueType="num">
                                      <p:cBhvr>
                                        <p:cTn id="387" dur="500" fill="hold"/>
                                        <p:tgtEl>
                                          <p:spTgt spid="418"/>
                                        </p:tgtEl>
                                        <p:attrNameLst>
                                          <p:attrName>ppt_w</p:attrName>
                                        </p:attrNameLst>
                                      </p:cBhvr>
                                      <p:tavLst>
                                        <p:tav tm="0">
                                          <p:val>
                                            <p:fltVal val="0"/>
                                          </p:val>
                                        </p:tav>
                                        <p:tav tm="100000">
                                          <p:val>
                                            <p:strVal val="#ppt_w"/>
                                          </p:val>
                                        </p:tav>
                                      </p:tavLst>
                                    </p:anim>
                                    <p:anim calcmode="lin" valueType="num">
                                      <p:cBhvr>
                                        <p:cTn id="388" dur="500" fill="hold"/>
                                        <p:tgtEl>
                                          <p:spTgt spid="418"/>
                                        </p:tgtEl>
                                        <p:attrNameLst>
                                          <p:attrName>ppt_h</p:attrName>
                                        </p:attrNameLst>
                                      </p:cBhvr>
                                      <p:tavLst>
                                        <p:tav tm="0">
                                          <p:val>
                                            <p:fltVal val="0"/>
                                          </p:val>
                                        </p:tav>
                                        <p:tav tm="100000">
                                          <p:val>
                                            <p:strVal val="#ppt_h"/>
                                          </p:val>
                                        </p:tav>
                                      </p:tavLst>
                                    </p:anim>
                                    <p:anim calcmode="lin" valueType="num">
                                      <p:cBhvr>
                                        <p:cTn id="389" dur="500" fill="hold"/>
                                        <p:tgtEl>
                                          <p:spTgt spid="418"/>
                                        </p:tgtEl>
                                        <p:attrNameLst>
                                          <p:attrName>ppt_x</p:attrName>
                                        </p:attrNameLst>
                                      </p:cBhvr>
                                      <p:tavLst>
                                        <p:tav tm="0">
                                          <p:val>
                                            <p:fltVal val="0.5"/>
                                          </p:val>
                                        </p:tav>
                                        <p:tav tm="100000">
                                          <p:val>
                                            <p:strVal val="#ppt_x"/>
                                          </p:val>
                                        </p:tav>
                                      </p:tavLst>
                                    </p:anim>
                                    <p:anim calcmode="lin" valueType="num">
                                      <p:cBhvr>
                                        <p:cTn id="390" dur="500" fill="hold"/>
                                        <p:tgtEl>
                                          <p:spTgt spid="418"/>
                                        </p:tgtEl>
                                        <p:attrNameLst>
                                          <p:attrName>ppt_y</p:attrName>
                                        </p:attrNameLst>
                                      </p:cBhvr>
                                      <p:tavLst>
                                        <p:tav tm="0">
                                          <p:val>
                                            <p:fltVal val="0.5"/>
                                          </p:val>
                                        </p:tav>
                                        <p:tav tm="100000">
                                          <p:val>
                                            <p:strVal val="#ppt_y"/>
                                          </p:val>
                                        </p:tav>
                                      </p:tavLst>
                                    </p:anim>
                                  </p:childTnLst>
                                </p:cTn>
                              </p:par>
                              <p:par>
                                <p:cTn id="391" presetID="6" presetClass="emph" presetSubtype="0" autoRev="1" fill="hold" nodeType="withEffect">
                                  <p:stCondLst>
                                    <p:cond delay="3100"/>
                                  </p:stCondLst>
                                  <p:childTnLst>
                                    <p:animScale>
                                      <p:cBhvr>
                                        <p:cTn id="392" dur="150" fill="hold"/>
                                        <p:tgtEl>
                                          <p:spTgt spid="418"/>
                                        </p:tgtEl>
                                      </p:cBhvr>
                                      <p:by x="110000" y="110000"/>
                                    </p:animScale>
                                  </p:childTnLst>
                                </p:cTn>
                              </p:par>
                              <p:par>
                                <p:cTn id="393" presetID="23" presetClass="entr" presetSubtype="528" fill="hold" nodeType="withEffect">
                                  <p:stCondLst>
                                    <p:cond delay="2500"/>
                                  </p:stCondLst>
                                  <p:childTnLst>
                                    <p:set>
                                      <p:cBhvr>
                                        <p:cTn id="394" dur="1" fill="hold">
                                          <p:stCondLst>
                                            <p:cond delay="0"/>
                                          </p:stCondLst>
                                        </p:cTn>
                                        <p:tgtEl>
                                          <p:spTgt spid="413"/>
                                        </p:tgtEl>
                                        <p:attrNameLst>
                                          <p:attrName>style.visibility</p:attrName>
                                        </p:attrNameLst>
                                      </p:cBhvr>
                                      <p:to>
                                        <p:strVal val="visible"/>
                                      </p:to>
                                    </p:set>
                                    <p:anim calcmode="lin" valueType="num">
                                      <p:cBhvr>
                                        <p:cTn id="395" dur="500" fill="hold"/>
                                        <p:tgtEl>
                                          <p:spTgt spid="413"/>
                                        </p:tgtEl>
                                        <p:attrNameLst>
                                          <p:attrName>ppt_w</p:attrName>
                                        </p:attrNameLst>
                                      </p:cBhvr>
                                      <p:tavLst>
                                        <p:tav tm="0">
                                          <p:val>
                                            <p:fltVal val="0"/>
                                          </p:val>
                                        </p:tav>
                                        <p:tav tm="100000">
                                          <p:val>
                                            <p:strVal val="#ppt_w"/>
                                          </p:val>
                                        </p:tav>
                                      </p:tavLst>
                                    </p:anim>
                                    <p:anim calcmode="lin" valueType="num">
                                      <p:cBhvr>
                                        <p:cTn id="396" dur="500" fill="hold"/>
                                        <p:tgtEl>
                                          <p:spTgt spid="413"/>
                                        </p:tgtEl>
                                        <p:attrNameLst>
                                          <p:attrName>ppt_h</p:attrName>
                                        </p:attrNameLst>
                                      </p:cBhvr>
                                      <p:tavLst>
                                        <p:tav tm="0">
                                          <p:val>
                                            <p:fltVal val="0"/>
                                          </p:val>
                                        </p:tav>
                                        <p:tav tm="100000">
                                          <p:val>
                                            <p:strVal val="#ppt_h"/>
                                          </p:val>
                                        </p:tav>
                                      </p:tavLst>
                                    </p:anim>
                                    <p:anim calcmode="lin" valueType="num">
                                      <p:cBhvr>
                                        <p:cTn id="397" dur="500" fill="hold"/>
                                        <p:tgtEl>
                                          <p:spTgt spid="413"/>
                                        </p:tgtEl>
                                        <p:attrNameLst>
                                          <p:attrName>ppt_x</p:attrName>
                                        </p:attrNameLst>
                                      </p:cBhvr>
                                      <p:tavLst>
                                        <p:tav tm="0">
                                          <p:val>
                                            <p:fltVal val="0.5"/>
                                          </p:val>
                                        </p:tav>
                                        <p:tav tm="100000">
                                          <p:val>
                                            <p:strVal val="#ppt_x"/>
                                          </p:val>
                                        </p:tav>
                                      </p:tavLst>
                                    </p:anim>
                                    <p:anim calcmode="lin" valueType="num">
                                      <p:cBhvr>
                                        <p:cTn id="398" dur="500" fill="hold"/>
                                        <p:tgtEl>
                                          <p:spTgt spid="413"/>
                                        </p:tgtEl>
                                        <p:attrNameLst>
                                          <p:attrName>ppt_y</p:attrName>
                                        </p:attrNameLst>
                                      </p:cBhvr>
                                      <p:tavLst>
                                        <p:tav tm="0">
                                          <p:val>
                                            <p:fltVal val="0.5"/>
                                          </p:val>
                                        </p:tav>
                                        <p:tav tm="100000">
                                          <p:val>
                                            <p:strVal val="#ppt_y"/>
                                          </p:val>
                                        </p:tav>
                                      </p:tavLst>
                                    </p:anim>
                                  </p:childTnLst>
                                </p:cTn>
                              </p:par>
                              <p:par>
                                <p:cTn id="399" presetID="6" presetClass="emph" presetSubtype="0" autoRev="1" fill="hold" nodeType="withEffect">
                                  <p:stCondLst>
                                    <p:cond delay="3200"/>
                                  </p:stCondLst>
                                  <p:childTnLst>
                                    <p:animScale>
                                      <p:cBhvr>
                                        <p:cTn id="400" dur="150" fill="hold"/>
                                        <p:tgtEl>
                                          <p:spTgt spid="413"/>
                                        </p:tgtEl>
                                      </p:cBhvr>
                                      <p:by x="110000" y="110000"/>
                                    </p:animScale>
                                  </p:childTnLst>
                                </p:cTn>
                              </p:par>
                              <p:par>
                                <p:cTn id="401" presetID="12" presetClass="entr" presetSubtype="2" repeatCount="indefinite" fill="hold" nodeType="withEffect">
                                  <p:stCondLst>
                                    <p:cond delay="3000"/>
                                  </p:stCondLst>
                                  <p:childTnLst>
                                    <p:set>
                                      <p:cBhvr>
                                        <p:cTn id="402" dur="1" fill="hold">
                                          <p:stCondLst>
                                            <p:cond delay="0"/>
                                          </p:stCondLst>
                                        </p:cTn>
                                        <p:tgtEl>
                                          <p:spTgt spid="287"/>
                                        </p:tgtEl>
                                        <p:attrNameLst>
                                          <p:attrName>style.visibility</p:attrName>
                                        </p:attrNameLst>
                                      </p:cBhvr>
                                      <p:to>
                                        <p:strVal val="visible"/>
                                      </p:to>
                                    </p:set>
                                    <p:anim calcmode="lin" valueType="num">
                                      <p:cBhvr additive="base">
                                        <p:cTn id="403" dur="500"/>
                                        <p:tgtEl>
                                          <p:spTgt spid="287"/>
                                        </p:tgtEl>
                                        <p:attrNameLst>
                                          <p:attrName>ppt_x</p:attrName>
                                        </p:attrNameLst>
                                      </p:cBhvr>
                                      <p:tavLst>
                                        <p:tav tm="0">
                                          <p:val>
                                            <p:strVal val="#ppt_x+#ppt_w*1.125000"/>
                                          </p:val>
                                        </p:tav>
                                        <p:tav tm="100000">
                                          <p:val>
                                            <p:strVal val="#ppt_x"/>
                                          </p:val>
                                        </p:tav>
                                      </p:tavLst>
                                    </p:anim>
                                    <p:animEffect transition="in" filter="wipe(left)">
                                      <p:cBhvr>
                                        <p:cTn id="404"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26" name="组合 25"/>
          <p:cNvGrpSpPr/>
          <p:nvPr/>
        </p:nvGrpSpPr>
        <p:grpSpPr bwMode="auto">
          <a:xfrm>
            <a:off x="1252538" y="906463"/>
            <a:ext cx="6389687" cy="739775"/>
            <a:chOff x="1253051" y="843558"/>
            <a:chExt cx="6389264" cy="739390"/>
          </a:xfrm>
        </p:grpSpPr>
        <p:sp>
          <p:nvSpPr>
            <p:cNvPr id="27" name="矩形 26"/>
            <p:cNvSpPr/>
            <p:nvPr/>
          </p:nvSpPr>
          <p:spPr>
            <a:xfrm>
              <a:off x="1253051" y="843558"/>
              <a:ext cx="6389264" cy="73939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9" name="矩形 1"/>
            <p:cNvSpPr>
              <a:spLocks noChangeArrowheads="1"/>
            </p:cNvSpPr>
            <p:nvPr/>
          </p:nvSpPr>
          <p:spPr bwMode="auto">
            <a:xfrm>
              <a:off x="1737206" y="883224"/>
              <a:ext cx="5754307" cy="64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eaLnBrk="1" fontAlgn="auto" hangingPunct="1">
                <a:lnSpc>
                  <a:spcPct val="150000"/>
                </a:lnSpc>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客户名称：北京**石油化工股份有限公司</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defTabSz="914400" eaLnBrk="1" fontAlgn="auto" hangingPunct="1">
                <a:lnSpc>
                  <a:spcPct val="150000"/>
                </a:lnSpc>
                <a:spcBef>
                  <a:spcPts val="0"/>
                </a:spcBef>
                <a:spcAft>
                  <a:spcPts val="0"/>
                </a:spcAft>
                <a:defRPr/>
              </a:pPr>
              <a:r>
                <a:rPr lang="zh-CN" altLang="en-US"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案例名称：点击添加文本内容点击添加文本内容点击添加文本内容</a:t>
              </a:r>
              <a:endParaRPr lang="en-US" altLang="zh-CN" sz="12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aphicFrame>
        <p:nvGraphicFramePr>
          <p:cNvPr id="30" name="Group 94"/>
          <p:cNvGraphicFramePr>
            <a:graphicFrameLocks noGrp="1"/>
          </p:cNvGraphicFramePr>
          <p:nvPr/>
        </p:nvGraphicFramePr>
        <p:xfrm>
          <a:off x="987425" y="1843088"/>
          <a:ext cx="6654800" cy="2784475"/>
        </p:xfrm>
        <a:graphic>
          <a:graphicData uri="http://schemas.openxmlformats.org/drawingml/2006/table">
            <a:tbl>
              <a:tblPr/>
              <a:tblGrid>
                <a:gridCol w="1798899"/>
                <a:gridCol w="2475778"/>
                <a:gridCol w="2380123"/>
              </a:tblGrid>
              <a:tr h="338869">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lang="zh-CN" altLang="en-US" sz="14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14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rgbClr val="0070C0"/>
                    </a:solidFill>
                  </a:tcPr>
                </a:tc>
                <a:tc>
                  <a:txBody>
                    <a:bodyPr/>
                    <a:lstStyle/>
                    <a:p>
                      <a:r>
                        <a:rPr lang="zh-CN" altLang="en-US" sz="14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14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rgbClr val="0070C0"/>
                    </a:solidFill>
                  </a:tcPr>
                </a:tc>
                <a:tc>
                  <a:txBody>
                    <a:bodyPr/>
                    <a:lstStyle/>
                    <a:p>
                      <a:r>
                        <a:rPr lang="zh-CN" altLang="en-US" sz="14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14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rgbClr val="0070C0"/>
                    </a:solidFill>
                  </a:tcPr>
                </a:tc>
              </a:tr>
              <a:tr h="493491">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8415">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9843">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8415">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9843">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a:t>
                      </a:r>
                      <a:r>
                        <a:rPr kumimoji="0" lang="zh-CN" altLang="en-US" sz="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容</a:t>
                      </a:r>
                      <a:endParaRPr kumimoji="0" lang="zh-CN" altLang="en-US" sz="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29843">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r>
                        <a:rPr lang="zh-CN" altLang="en-US" sz="900" b="0" dirty="0">
                          <a:solidFill>
                            <a:schemeClr val="tx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tx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r h="305756">
                <a:tc>
                  <a:txBody>
                    <a:bodyPr/>
                    <a:lstStyle/>
                    <a:p>
                      <a:r>
                        <a:rPr lang="zh-CN" altLang="en-US" sz="900" b="0" dirty="0">
                          <a:solidFill>
                            <a:schemeClr val="bg1"/>
                          </a:solidFill>
                          <a:latin typeface="微软雅黑" panose="020B0503020204020204" pitchFamily="34" charset="-122"/>
                          <a:ea typeface="微软雅黑" panose="020B0503020204020204" pitchFamily="34" charset="-122"/>
                        </a:rPr>
                        <a:t>点击添加文本内容</a:t>
                      </a:r>
                      <a:endParaRPr lang="en-US" altLang="zh-CN" sz="900" b="0" dirty="0">
                        <a:solidFill>
                          <a:schemeClr val="bg1"/>
                        </a:solidFill>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solidFill>
                      <a:schemeClr val="bg1">
                        <a:lumMod val="5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a:t>
                      </a:r>
                      <a:r>
                        <a:rPr kumimoji="0" lang="zh-CN" altLang="en-US" sz="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容</a:t>
                      </a:r>
                      <a:endParaRPr kumimoji="0" lang="zh-CN" altLang="en-US" sz="9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点击添加文本内容</a:t>
                      </a:r>
                      <a:endParaRPr kumimoji="0" lang="zh-CN" altLang="en-US" sz="9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45" marR="91445" marT="41123" marB="41123" anchor="ctr" horzOverflow="overflow">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lnTlToBr>
                      <a:noFill/>
                    </a:lnTlToBr>
                    <a:lnBlToTr>
                      <a:noFill/>
                    </a:lnBlToTr>
                    <a:noFill/>
                  </a:tcPr>
                </a:tc>
              </a:tr>
            </a:tbl>
          </a:graphicData>
        </a:graphic>
      </p:graphicFrame>
      <p:grpSp>
        <p:nvGrpSpPr>
          <p:cNvPr id="31" name="组合 30"/>
          <p:cNvGrpSpPr/>
          <p:nvPr/>
        </p:nvGrpSpPr>
        <p:grpSpPr bwMode="auto">
          <a:xfrm>
            <a:off x="4851400" y="2843213"/>
            <a:ext cx="3681413" cy="3113087"/>
            <a:chOff x="4661583" y="2779108"/>
            <a:chExt cx="3680862" cy="3113536"/>
          </a:xfrm>
        </p:grpSpPr>
        <p:pic>
          <p:nvPicPr>
            <p:cNvPr id="33854" name="Picture 2" descr="C:\Documents and Settings\Administrator\桌面\iStock_000013187855Larg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85873">
              <a:off x="4661583" y="2779108"/>
              <a:ext cx="3680862" cy="311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椭圆 32"/>
            <p:cNvSpPr/>
            <p:nvPr/>
          </p:nvSpPr>
          <p:spPr>
            <a:xfrm>
              <a:off x="4883992" y="3080434"/>
              <a:ext cx="1921408" cy="1919070"/>
            </a:xfrm>
            <a:prstGeom prst="ellipse">
              <a:avLst/>
            </a:prstGeom>
            <a:gradFill flip="none" rotWithShape="1">
              <a:gsLst>
                <a:gs pos="95000">
                  <a:srgbClr val="00B0F0"/>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4" name="组合 33"/>
          <p:cNvGrpSpPr/>
          <p:nvPr/>
        </p:nvGrpSpPr>
        <p:grpSpPr bwMode="auto">
          <a:xfrm>
            <a:off x="6045200" y="2603500"/>
            <a:ext cx="2211388" cy="1155700"/>
            <a:chOff x="5854700" y="2540198"/>
            <a:chExt cx="2211712" cy="1155502"/>
          </a:xfrm>
        </p:grpSpPr>
        <p:sp>
          <p:nvSpPr>
            <p:cNvPr id="35" name="任意多边形 34"/>
            <p:cNvSpPr/>
            <p:nvPr/>
          </p:nvSpPr>
          <p:spPr>
            <a:xfrm>
              <a:off x="5854700" y="2616385"/>
              <a:ext cx="2133913" cy="1079315"/>
            </a:xfrm>
            <a:custGeom>
              <a:avLst/>
              <a:gdLst/>
              <a:ahLst/>
              <a:cxnLst/>
              <a:rect l="l" t="t" r="r" b="b"/>
              <a:pathLst>
                <a:path w="2133600" h="1079500">
                  <a:moveTo>
                    <a:pt x="856236" y="0"/>
                  </a:moveTo>
                  <a:lnTo>
                    <a:pt x="2133600" y="0"/>
                  </a:lnTo>
                  <a:lnTo>
                    <a:pt x="2133600" y="647700"/>
                  </a:lnTo>
                  <a:lnTo>
                    <a:pt x="856236" y="647700"/>
                  </a:lnTo>
                  <a:lnTo>
                    <a:pt x="856236" y="615706"/>
                  </a:lnTo>
                  <a:lnTo>
                    <a:pt x="0" y="1079500"/>
                  </a:lnTo>
                  <a:lnTo>
                    <a:pt x="856236" y="211372"/>
                  </a:lnTo>
                  <a:close/>
                </a:path>
              </a:pathLst>
            </a:cu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7" name="椭圆 36"/>
            <p:cNvSpPr/>
            <p:nvPr/>
          </p:nvSpPr>
          <p:spPr>
            <a:xfrm>
              <a:off x="6566620" y="2540198"/>
              <a:ext cx="1499792" cy="874315"/>
            </a:xfrm>
            <a:prstGeom prst="ellipse">
              <a:avLst/>
            </a:prstGeom>
            <a:gradFill>
              <a:gsLst>
                <a:gs pos="95000">
                  <a:srgbClr val="FF0000"/>
                </a:gs>
                <a:gs pos="95417">
                  <a:srgbClr val="D1B50D">
                    <a:alpha val="58000"/>
                  </a:srgbClr>
                </a:gs>
                <a:gs pos="59000">
                  <a:schemeClr val="bg1">
                    <a:alpha val="0"/>
                  </a:schemeClr>
                </a:gs>
              </a:gsLst>
              <a:path path="circle">
                <a:fillToRect l="50000" t="50000" r="50000" b="50000"/>
              </a:path>
            </a:grad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8" name="矩形 37"/>
            <p:cNvSpPr/>
            <p:nvPr/>
          </p:nvSpPr>
          <p:spPr>
            <a:xfrm>
              <a:off x="6805752" y="2705270"/>
              <a:ext cx="1114588" cy="461884"/>
            </a:xfrm>
            <a:prstGeom prst="rect">
              <a:avLst/>
            </a:prstGeom>
          </p:spPr>
          <p:txBody>
            <a:bodyPr>
              <a:spAutoFit/>
            </a:bodyPr>
            <a:lstStyle/>
            <a:p>
              <a:pPr algn="ctr" defTabSz="914400">
                <a:spcBef>
                  <a:spcPct val="20000"/>
                </a:spcBef>
                <a:defRPr/>
              </a:pP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a:t>
              </a:r>
              <a:endPar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9" name="组合 38"/>
          <p:cNvGrpSpPr/>
          <p:nvPr/>
        </p:nvGrpSpPr>
        <p:grpSpPr bwMode="auto">
          <a:xfrm>
            <a:off x="5918200" y="3513138"/>
            <a:ext cx="2255838" cy="957262"/>
            <a:chOff x="5727700" y="3449405"/>
            <a:chExt cx="2255964" cy="957495"/>
          </a:xfrm>
        </p:grpSpPr>
        <p:sp>
          <p:nvSpPr>
            <p:cNvPr id="40" name="任意多边形 39"/>
            <p:cNvSpPr/>
            <p:nvPr/>
          </p:nvSpPr>
          <p:spPr>
            <a:xfrm>
              <a:off x="5727700" y="3449405"/>
              <a:ext cx="2255964" cy="957495"/>
            </a:xfrm>
            <a:custGeom>
              <a:avLst/>
              <a:gdLst/>
              <a:ahLst/>
              <a:cxnLst/>
              <a:rect l="l" t="t" r="r" b="b"/>
              <a:pathLst>
                <a:path w="2255964" h="957495">
                  <a:moveTo>
                    <a:pt x="983236" y="0"/>
                  </a:moveTo>
                  <a:lnTo>
                    <a:pt x="2255964" y="0"/>
                  </a:lnTo>
                  <a:lnTo>
                    <a:pt x="2255964" y="817795"/>
                  </a:lnTo>
                  <a:lnTo>
                    <a:pt x="983236" y="817795"/>
                  </a:lnTo>
                  <a:lnTo>
                    <a:pt x="983236" y="637943"/>
                  </a:lnTo>
                  <a:lnTo>
                    <a:pt x="0" y="957495"/>
                  </a:lnTo>
                  <a:lnTo>
                    <a:pt x="983236" y="223180"/>
                  </a:lnTo>
                  <a:close/>
                </a:path>
              </a:pathLst>
            </a:custGeom>
            <a:gradFill>
              <a:gsLst>
                <a:gs pos="0">
                  <a:srgbClr val="0085B4"/>
                </a:gs>
                <a:gs pos="99000">
                  <a:srgbClr val="00B0F0"/>
                </a:gs>
              </a:gsLst>
              <a:lin ang="162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 name="矩形 40"/>
            <p:cNvSpPr/>
            <p:nvPr/>
          </p:nvSpPr>
          <p:spPr>
            <a:xfrm>
              <a:off x="6737406" y="3574848"/>
              <a:ext cx="1182754" cy="462075"/>
            </a:xfrm>
            <a:prstGeom prst="rect">
              <a:avLst/>
            </a:prstGeom>
          </p:spPr>
          <p:txBody>
            <a:bodyPr>
              <a:spAutoFit/>
            </a:bodyPr>
            <a:lstStyle/>
            <a:p>
              <a:pPr algn="ctr" defTabSz="914400">
                <a:spcBef>
                  <a:spcPct val="20000"/>
                </a:spcBef>
                <a:defRPr/>
              </a:pP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点击添加文本内容</a:t>
              </a:r>
              <a:endPar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44" name="组合 43"/>
          <p:cNvGrpSpPr/>
          <p:nvPr/>
        </p:nvGrpSpPr>
        <p:grpSpPr bwMode="auto">
          <a:xfrm>
            <a:off x="877888" y="903288"/>
            <a:ext cx="754062" cy="754062"/>
            <a:chOff x="688217" y="840232"/>
            <a:chExt cx="753373" cy="753373"/>
          </a:xfrm>
        </p:grpSpPr>
        <p:sp>
          <p:nvSpPr>
            <p:cNvPr id="55" name="椭圆 54"/>
            <p:cNvSpPr/>
            <p:nvPr/>
          </p:nvSpPr>
          <p:spPr>
            <a:xfrm>
              <a:off x="688217" y="840232"/>
              <a:ext cx="753373" cy="753373"/>
            </a:xfrm>
            <a:prstGeom prst="ellipse">
              <a:avLst/>
            </a:prstGeom>
            <a:solidFill>
              <a:srgbClr val="0070C0"/>
            </a:solidFill>
            <a:ln w="63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3839" name="组合 46"/>
            <p:cNvGrpSpPr/>
            <p:nvPr/>
          </p:nvGrpSpPr>
          <p:grpSpPr bwMode="auto">
            <a:xfrm>
              <a:off x="797861" y="1007368"/>
              <a:ext cx="624122" cy="419100"/>
              <a:chOff x="792480" y="1028700"/>
              <a:chExt cx="624122" cy="419100"/>
            </a:xfrm>
          </p:grpSpPr>
          <p:sp>
            <p:nvSpPr>
              <p:cNvPr id="33840" name="Freeform 12"/>
              <p:cNvSpPr>
                <a:spLocks noEditPoints="1"/>
              </p:cNvSpPr>
              <p:nvPr/>
            </p:nvSpPr>
            <p:spPr bwMode="auto">
              <a:xfrm flipH="1">
                <a:off x="1031799" y="1037105"/>
                <a:ext cx="384803" cy="400904"/>
              </a:xfrm>
              <a:custGeom>
                <a:avLst/>
                <a:gdLst>
                  <a:gd name="T0" fmla="*/ 2147483646 w 199"/>
                  <a:gd name="T1" fmla="*/ 2147483646 h 221"/>
                  <a:gd name="T2" fmla="*/ 2147483646 w 199"/>
                  <a:gd name="T3" fmla="*/ 2147483646 h 221"/>
                  <a:gd name="T4" fmla="*/ 2147483646 w 199"/>
                  <a:gd name="T5" fmla="*/ 2147483646 h 221"/>
                  <a:gd name="T6" fmla="*/ 2147483646 w 199"/>
                  <a:gd name="T7" fmla="*/ 2147483646 h 221"/>
                  <a:gd name="T8" fmla="*/ 2147483646 w 199"/>
                  <a:gd name="T9" fmla="*/ 2147483646 h 221"/>
                  <a:gd name="T10" fmla="*/ 2147483646 w 199"/>
                  <a:gd name="T11" fmla="*/ 2147483646 h 221"/>
                  <a:gd name="T12" fmla="*/ 2147483646 w 199"/>
                  <a:gd name="T13" fmla="*/ 2147483646 h 221"/>
                  <a:gd name="T14" fmla="*/ 0 w 199"/>
                  <a:gd name="T15" fmla="*/ 2147483646 h 221"/>
                  <a:gd name="T16" fmla="*/ 2147483646 w 199"/>
                  <a:gd name="T17" fmla="*/ 0 h 221"/>
                  <a:gd name="T18" fmla="*/ 2147483646 w 199"/>
                  <a:gd name="T19" fmla="*/ 2147483646 h 221"/>
                  <a:gd name="T20" fmla="*/ 2147483646 w 199"/>
                  <a:gd name="T21" fmla="*/ 2147483646 h 221"/>
                  <a:gd name="T22" fmla="*/ 0 w 199"/>
                  <a:gd name="T23" fmla="*/ 2147483646 h 221"/>
                  <a:gd name="T24" fmla="*/ 2147483646 w 199"/>
                  <a:gd name="T25" fmla="*/ 2147483646 h 221"/>
                  <a:gd name="T26" fmla="*/ 2147483646 w 199"/>
                  <a:gd name="T27" fmla="*/ 2147483646 h 221"/>
                  <a:gd name="T28" fmla="*/ 2147483646 w 199"/>
                  <a:gd name="T29" fmla="*/ 2147483646 h 221"/>
                  <a:gd name="T30" fmla="*/ 2147483646 w 199"/>
                  <a:gd name="T31" fmla="*/ 2147483646 h 221"/>
                  <a:gd name="T32" fmla="*/ 2147483646 w 199"/>
                  <a:gd name="T33" fmla="*/ 2147483646 h 2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99" h="221">
                    <a:moveTo>
                      <a:pt x="182" y="152"/>
                    </a:moveTo>
                    <a:cubicBezTo>
                      <a:pt x="198" y="213"/>
                      <a:pt x="198" y="213"/>
                      <a:pt x="198" y="213"/>
                    </a:cubicBezTo>
                    <a:cubicBezTo>
                      <a:pt x="199" y="217"/>
                      <a:pt x="199" y="217"/>
                      <a:pt x="199" y="217"/>
                    </a:cubicBezTo>
                    <a:cubicBezTo>
                      <a:pt x="199" y="220"/>
                      <a:pt x="198" y="221"/>
                      <a:pt x="195" y="221"/>
                    </a:cubicBezTo>
                    <a:cubicBezTo>
                      <a:pt x="194" y="221"/>
                      <a:pt x="192" y="220"/>
                      <a:pt x="189" y="219"/>
                    </a:cubicBezTo>
                    <a:cubicBezTo>
                      <a:pt x="127" y="195"/>
                      <a:pt x="127" y="195"/>
                      <a:pt x="127" y="195"/>
                    </a:cubicBezTo>
                    <a:cubicBezTo>
                      <a:pt x="182" y="152"/>
                      <a:pt x="182" y="152"/>
                      <a:pt x="182" y="152"/>
                    </a:cubicBezTo>
                    <a:close/>
                    <a:moveTo>
                      <a:pt x="0" y="44"/>
                    </a:moveTo>
                    <a:cubicBezTo>
                      <a:pt x="55" y="0"/>
                      <a:pt x="55" y="0"/>
                      <a:pt x="55" y="0"/>
                    </a:cubicBezTo>
                    <a:cubicBezTo>
                      <a:pt x="78" y="27"/>
                      <a:pt x="78" y="27"/>
                      <a:pt x="78" y="27"/>
                    </a:cubicBezTo>
                    <a:cubicBezTo>
                      <a:pt x="22" y="70"/>
                      <a:pt x="22" y="70"/>
                      <a:pt x="22" y="70"/>
                    </a:cubicBezTo>
                    <a:cubicBezTo>
                      <a:pt x="0" y="44"/>
                      <a:pt x="0" y="44"/>
                      <a:pt x="0" y="44"/>
                    </a:cubicBezTo>
                    <a:close/>
                    <a:moveTo>
                      <a:pt x="83" y="34"/>
                    </a:moveTo>
                    <a:cubicBezTo>
                      <a:pt x="178" y="146"/>
                      <a:pt x="178" y="146"/>
                      <a:pt x="178" y="146"/>
                    </a:cubicBezTo>
                    <a:cubicBezTo>
                      <a:pt x="122" y="189"/>
                      <a:pt x="122" y="189"/>
                      <a:pt x="122" y="189"/>
                    </a:cubicBezTo>
                    <a:cubicBezTo>
                      <a:pt x="28" y="77"/>
                      <a:pt x="28" y="77"/>
                      <a:pt x="28" y="77"/>
                    </a:cubicBezTo>
                    <a:cubicBezTo>
                      <a:pt x="83" y="34"/>
                      <a:pt x="83" y="34"/>
                      <a:pt x="83"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任意多边形 48"/>
              <p:cNvSpPr/>
              <p:nvPr/>
            </p:nvSpPr>
            <p:spPr>
              <a:xfrm>
                <a:off x="792273" y="1028099"/>
                <a:ext cx="412373" cy="420304"/>
              </a:xfrm>
              <a:custGeom>
                <a:avLst/>
                <a:gdLst>
                  <a:gd name="connsiteX0" fmla="*/ 60960 w 411480"/>
                  <a:gd name="connsiteY0" fmla="*/ 419100 h 419100"/>
                  <a:gd name="connsiteX1" fmla="*/ 60960 w 411480"/>
                  <a:gd name="connsiteY1" fmla="*/ 419100 h 419100"/>
                  <a:gd name="connsiteX2" fmla="*/ 129540 w 411480"/>
                  <a:gd name="connsiteY2" fmla="*/ 419100 h 419100"/>
                  <a:gd name="connsiteX3" fmla="*/ 411480 w 411480"/>
                  <a:gd name="connsiteY3" fmla="*/ 411480 h 419100"/>
                  <a:gd name="connsiteX4" fmla="*/ 350520 w 411480"/>
                  <a:gd name="connsiteY4" fmla="*/ 7620 h 419100"/>
                  <a:gd name="connsiteX5" fmla="*/ 0 w 411480"/>
                  <a:gd name="connsiteY5" fmla="*/ 0 h 419100"/>
                  <a:gd name="connsiteX6" fmla="*/ 60960 w 411480"/>
                  <a:gd name="connsiteY6" fmla="*/ 419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480" h="419100">
                    <a:moveTo>
                      <a:pt x="60960" y="419100"/>
                    </a:moveTo>
                    <a:lnTo>
                      <a:pt x="60960" y="419100"/>
                    </a:lnTo>
                    <a:lnTo>
                      <a:pt x="129540" y="419100"/>
                    </a:lnTo>
                    <a:lnTo>
                      <a:pt x="411480" y="411480"/>
                    </a:lnTo>
                    <a:lnTo>
                      <a:pt x="350520" y="7620"/>
                    </a:lnTo>
                    <a:lnTo>
                      <a:pt x="0" y="0"/>
                    </a:lnTo>
                    <a:lnTo>
                      <a:pt x="60960" y="4191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50" name="直接连接符 49"/>
              <p:cNvCxnSpPr/>
              <p:nvPr/>
            </p:nvCxnSpPr>
            <p:spPr>
              <a:xfrm>
                <a:off x="836683" y="1131192"/>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46199" y="1200979"/>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58887" y="1254904"/>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62059" y="1335792"/>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81092" y="1386546"/>
                <a:ext cx="29659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300" fill="hold"/>
                                        <p:tgtEl>
                                          <p:spTgt spid="44"/>
                                        </p:tgtEl>
                                        <p:attrNameLst>
                                          <p:attrName>ppt_w</p:attrName>
                                        </p:attrNameLst>
                                      </p:cBhvr>
                                      <p:tavLst>
                                        <p:tav tm="0">
                                          <p:val>
                                            <p:fltVal val="0"/>
                                          </p:val>
                                        </p:tav>
                                        <p:tav tm="100000">
                                          <p:val>
                                            <p:strVal val="#ppt_w"/>
                                          </p:val>
                                        </p:tav>
                                      </p:tavLst>
                                    </p:anim>
                                    <p:anim calcmode="lin" valueType="num">
                                      <p:cBhvr>
                                        <p:cTn id="8" dur="300" fill="hold"/>
                                        <p:tgtEl>
                                          <p:spTgt spid="44"/>
                                        </p:tgtEl>
                                        <p:attrNameLst>
                                          <p:attrName>ppt_h</p:attrName>
                                        </p:attrNameLst>
                                      </p:cBhvr>
                                      <p:tavLst>
                                        <p:tav tm="0">
                                          <p:val>
                                            <p:fltVal val="0"/>
                                          </p:val>
                                        </p:tav>
                                        <p:tav tm="100000">
                                          <p:val>
                                            <p:strVal val="#ppt_h"/>
                                          </p:val>
                                        </p:tav>
                                      </p:tavLst>
                                    </p:anim>
                                    <p:anim calcmode="lin" valueType="num">
                                      <p:cBhvr>
                                        <p:cTn id="9" dur="300" fill="hold"/>
                                        <p:tgtEl>
                                          <p:spTgt spid="44"/>
                                        </p:tgtEl>
                                        <p:attrNameLst>
                                          <p:attrName>style.rotation</p:attrName>
                                        </p:attrNameLst>
                                      </p:cBhvr>
                                      <p:tavLst>
                                        <p:tav tm="0">
                                          <p:val>
                                            <p:fltVal val="90"/>
                                          </p:val>
                                        </p:tav>
                                        <p:tav tm="100000">
                                          <p:val>
                                            <p:fltVal val="0"/>
                                          </p:val>
                                        </p:tav>
                                      </p:tavLst>
                                    </p:anim>
                                    <p:animEffect transition="in" filter="fade">
                                      <p:cBhvr>
                                        <p:cTn id="10" dur="300"/>
                                        <p:tgtEl>
                                          <p:spTgt spid="44"/>
                                        </p:tgtEl>
                                      </p:cBhvr>
                                    </p:animEffect>
                                  </p:childTnLst>
                                </p:cTn>
                              </p:par>
                              <p:par>
                                <p:cTn id="11" presetID="12" presetClass="entr" presetSubtype="8" fill="hold" nodeType="withEffect">
                                  <p:stCondLst>
                                    <p:cond delay="30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400"/>
                                        <p:tgtEl>
                                          <p:spTgt spid="26"/>
                                        </p:tgtEl>
                                        <p:attrNameLst>
                                          <p:attrName>ppt_x</p:attrName>
                                        </p:attrNameLst>
                                      </p:cBhvr>
                                      <p:tavLst>
                                        <p:tav tm="0">
                                          <p:val>
                                            <p:strVal val="#ppt_x-#ppt_w*1.125000"/>
                                          </p:val>
                                        </p:tav>
                                        <p:tav tm="100000">
                                          <p:val>
                                            <p:strVal val="#ppt_x"/>
                                          </p:val>
                                        </p:tav>
                                      </p:tavLst>
                                    </p:anim>
                                    <p:animEffect transition="in" filter="wipe(right)">
                                      <p:cBhvr>
                                        <p:cTn id="14" dur="400"/>
                                        <p:tgtEl>
                                          <p:spTgt spid="26"/>
                                        </p:tgtEl>
                                      </p:cBhvr>
                                    </p:animEffect>
                                  </p:childTnLst>
                                </p:cTn>
                              </p:par>
                              <p:par>
                                <p:cTn id="15" presetID="53" presetClass="entr" presetSubtype="16" fill="hold" nodeType="withEffect">
                                  <p:stCondLst>
                                    <p:cond delay="7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400" fill="hold"/>
                                        <p:tgtEl>
                                          <p:spTgt spid="30"/>
                                        </p:tgtEl>
                                        <p:attrNameLst>
                                          <p:attrName>ppt_w</p:attrName>
                                        </p:attrNameLst>
                                      </p:cBhvr>
                                      <p:tavLst>
                                        <p:tav tm="0">
                                          <p:val>
                                            <p:fltVal val="0"/>
                                          </p:val>
                                        </p:tav>
                                        <p:tav tm="100000">
                                          <p:val>
                                            <p:strVal val="#ppt_w"/>
                                          </p:val>
                                        </p:tav>
                                      </p:tavLst>
                                    </p:anim>
                                    <p:anim calcmode="lin" valueType="num">
                                      <p:cBhvr>
                                        <p:cTn id="18" dur="400" fill="hold"/>
                                        <p:tgtEl>
                                          <p:spTgt spid="30"/>
                                        </p:tgtEl>
                                        <p:attrNameLst>
                                          <p:attrName>ppt_h</p:attrName>
                                        </p:attrNameLst>
                                      </p:cBhvr>
                                      <p:tavLst>
                                        <p:tav tm="0">
                                          <p:val>
                                            <p:fltVal val="0"/>
                                          </p:val>
                                        </p:tav>
                                        <p:tav tm="100000">
                                          <p:val>
                                            <p:strVal val="#ppt_h"/>
                                          </p:val>
                                        </p:tav>
                                      </p:tavLst>
                                    </p:anim>
                                    <p:animEffect transition="in" filter="fade">
                                      <p:cBhvr>
                                        <p:cTn id="19" dur="400"/>
                                        <p:tgtEl>
                                          <p:spTgt spid="30"/>
                                        </p:tgtEl>
                                      </p:cBhvr>
                                    </p:animEffect>
                                  </p:childTnLst>
                                </p:cTn>
                              </p:par>
                              <p:par>
                                <p:cTn id="20" presetID="2" presetClass="entr" presetSubtype="6" fill="hold" nodeType="withEffect">
                                  <p:stCondLst>
                                    <p:cond delay="110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300" fill="hold"/>
                                        <p:tgtEl>
                                          <p:spTgt spid="31"/>
                                        </p:tgtEl>
                                        <p:attrNameLst>
                                          <p:attrName>ppt_x</p:attrName>
                                        </p:attrNameLst>
                                      </p:cBhvr>
                                      <p:tavLst>
                                        <p:tav tm="0">
                                          <p:val>
                                            <p:strVal val="1+#ppt_w/2"/>
                                          </p:val>
                                        </p:tav>
                                        <p:tav tm="100000">
                                          <p:val>
                                            <p:strVal val="#ppt_x"/>
                                          </p:val>
                                        </p:tav>
                                      </p:tavLst>
                                    </p:anim>
                                    <p:anim calcmode="lin" valueType="num">
                                      <p:cBhvr additive="base">
                                        <p:cTn id="23" dur="300" fill="hold"/>
                                        <p:tgtEl>
                                          <p:spTgt spid="31"/>
                                        </p:tgtEl>
                                        <p:attrNameLst>
                                          <p:attrName>ppt_y</p:attrName>
                                        </p:attrNameLst>
                                      </p:cBhvr>
                                      <p:tavLst>
                                        <p:tav tm="0">
                                          <p:val>
                                            <p:strVal val="1+#ppt_h/2"/>
                                          </p:val>
                                        </p:tav>
                                        <p:tav tm="100000">
                                          <p:val>
                                            <p:strVal val="#ppt_y"/>
                                          </p:val>
                                        </p:tav>
                                      </p:tavLst>
                                    </p:anim>
                                  </p:childTnLst>
                                </p:cTn>
                              </p:par>
                              <p:par>
                                <p:cTn id="24" presetID="23" presetClass="entr" presetSubtype="16" fill="hold" nodeType="withEffect">
                                  <p:stCondLst>
                                    <p:cond delay="1400"/>
                                  </p:stCondLst>
                                  <p:childTnLst>
                                    <p:set>
                                      <p:cBhvr>
                                        <p:cTn id="25" dur="1" fill="hold">
                                          <p:stCondLst>
                                            <p:cond delay="0"/>
                                          </p:stCondLst>
                                        </p:cTn>
                                        <p:tgtEl>
                                          <p:spTgt spid="34"/>
                                        </p:tgtEl>
                                        <p:attrNameLst>
                                          <p:attrName>style.visibility</p:attrName>
                                        </p:attrNameLst>
                                      </p:cBhvr>
                                      <p:to>
                                        <p:strVal val="visible"/>
                                      </p:to>
                                    </p:set>
                                    <p:anim calcmode="lin" valueType="num">
                                      <p:cBhvr>
                                        <p:cTn id="26" dur="300" fill="hold"/>
                                        <p:tgtEl>
                                          <p:spTgt spid="34"/>
                                        </p:tgtEl>
                                        <p:attrNameLst>
                                          <p:attrName>ppt_w</p:attrName>
                                        </p:attrNameLst>
                                      </p:cBhvr>
                                      <p:tavLst>
                                        <p:tav tm="0">
                                          <p:val>
                                            <p:fltVal val="0"/>
                                          </p:val>
                                        </p:tav>
                                        <p:tav tm="100000">
                                          <p:val>
                                            <p:strVal val="#ppt_w"/>
                                          </p:val>
                                        </p:tav>
                                      </p:tavLst>
                                    </p:anim>
                                    <p:anim calcmode="lin" valueType="num">
                                      <p:cBhvr>
                                        <p:cTn id="27" dur="300" fill="hold"/>
                                        <p:tgtEl>
                                          <p:spTgt spid="34"/>
                                        </p:tgtEl>
                                        <p:attrNameLst>
                                          <p:attrName>ppt_h</p:attrName>
                                        </p:attrNameLst>
                                      </p:cBhvr>
                                      <p:tavLst>
                                        <p:tav tm="0">
                                          <p:val>
                                            <p:fltVal val="0"/>
                                          </p:val>
                                        </p:tav>
                                        <p:tav tm="100000">
                                          <p:val>
                                            <p:strVal val="#ppt_h"/>
                                          </p:val>
                                        </p:tav>
                                      </p:tavLst>
                                    </p:anim>
                                  </p:childTnLst>
                                </p:cTn>
                              </p:par>
                              <p:par>
                                <p:cTn id="28" presetID="23" presetClass="entr" presetSubtype="16" fill="hold" nodeType="withEffect">
                                  <p:stCondLst>
                                    <p:cond delay="1600"/>
                                  </p:stCondLst>
                                  <p:childTnLst>
                                    <p:set>
                                      <p:cBhvr>
                                        <p:cTn id="29" dur="1" fill="hold">
                                          <p:stCondLst>
                                            <p:cond delay="0"/>
                                          </p:stCondLst>
                                        </p:cTn>
                                        <p:tgtEl>
                                          <p:spTgt spid="39"/>
                                        </p:tgtEl>
                                        <p:attrNameLst>
                                          <p:attrName>style.visibility</p:attrName>
                                        </p:attrNameLst>
                                      </p:cBhvr>
                                      <p:to>
                                        <p:strVal val="visible"/>
                                      </p:to>
                                    </p:set>
                                    <p:anim calcmode="lin" valueType="num">
                                      <p:cBhvr>
                                        <p:cTn id="30" dur="300" fill="hold"/>
                                        <p:tgtEl>
                                          <p:spTgt spid="39"/>
                                        </p:tgtEl>
                                        <p:attrNameLst>
                                          <p:attrName>ppt_w</p:attrName>
                                        </p:attrNameLst>
                                      </p:cBhvr>
                                      <p:tavLst>
                                        <p:tav tm="0">
                                          <p:val>
                                            <p:fltVal val="0"/>
                                          </p:val>
                                        </p:tav>
                                        <p:tav tm="100000">
                                          <p:val>
                                            <p:strVal val="#ppt_w"/>
                                          </p:val>
                                        </p:tav>
                                      </p:tavLst>
                                    </p:anim>
                                    <p:anim calcmode="lin" valueType="num">
                                      <p:cBhvr>
                                        <p:cTn id="31" dur="3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133" name="组合 132"/>
          <p:cNvGrpSpPr/>
          <p:nvPr/>
        </p:nvGrpSpPr>
        <p:grpSpPr bwMode="auto">
          <a:xfrm>
            <a:off x="1190625" y="2239963"/>
            <a:ext cx="3216275" cy="2325687"/>
            <a:chOff x="547487" y="2087016"/>
            <a:chExt cx="3347131" cy="2419690"/>
          </a:xfrm>
        </p:grpSpPr>
        <p:sp>
          <p:nvSpPr>
            <p:cNvPr id="134" name="Line 25"/>
            <p:cNvSpPr>
              <a:spLocks noChangeShapeType="1"/>
            </p:cNvSpPr>
            <p:nvPr/>
          </p:nvSpPr>
          <p:spPr bwMode="auto">
            <a:xfrm>
              <a:off x="669742" y="4445595"/>
              <a:ext cx="3190183"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4846" name="Line 26"/>
            <p:cNvSpPr>
              <a:spLocks noChangeShapeType="1"/>
            </p:cNvSpPr>
            <p:nvPr/>
          </p:nvSpPr>
          <p:spPr bwMode="auto">
            <a:xfrm flipV="1">
              <a:off x="670452" y="4387909"/>
              <a:ext cx="0" cy="66692"/>
            </a:xfrm>
            <a:prstGeom prst="line">
              <a:avLst/>
            </a:prstGeom>
            <a:noFill/>
            <a:ln w="6">
              <a:solidFill>
                <a:srgbClr val="B5B5B5"/>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136" name="Line 27"/>
            <p:cNvSpPr>
              <a:spLocks noChangeShapeType="1"/>
            </p:cNvSpPr>
            <p:nvPr/>
          </p:nvSpPr>
          <p:spPr bwMode="auto">
            <a:xfrm flipV="1">
              <a:off x="1198410"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7" name="Line 28"/>
            <p:cNvSpPr>
              <a:spLocks noChangeShapeType="1"/>
            </p:cNvSpPr>
            <p:nvPr/>
          </p:nvSpPr>
          <p:spPr bwMode="auto">
            <a:xfrm flipV="1">
              <a:off x="1728731"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8" name="Line 29"/>
            <p:cNvSpPr>
              <a:spLocks noChangeShapeType="1"/>
            </p:cNvSpPr>
            <p:nvPr/>
          </p:nvSpPr>
          <p:spPr bwMode="auto">
            <a:xfrm flipV="1">
              <a:off x="2259051"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39" name="Line 30"/>
            <p:cNvSpPr>
              <a:spLocks noChangeShapeType="1"/>
            </p:cNvSpPr>
            <p:nvPr/>
          </p:nvSpPr>
          <p:spPr bwMode="auto">
            <a:xfrm flipV="1">
              <a:off x="2786067"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0" name="Line 31"/>
            <p:cNvSpPr>
              <a:spLocks noChangeShapeType="1"/>
            </p:cNvSpPr>
            <p:nvPr/>
          </p:nvSpPr>
          <p:spPr bwMode="auto">
            <a:xfrm flipV="1">
              <a:off x="3314736"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1" name="Line 32"/>
            <p:cNvSpPr>
              <a:spLocks noChangeShapeType="1"/>
            </p:cNvSpPr>
            <p:nvPr/>
          </p:nvSpPr>
          <p:spPr bwMode="auto">
            <a:xfrm flipV="1">
              <a:off x="3841751" y="4387786"/>
              <a:ext cx="0" cy="66067"/>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42" name="Freeform 33"/>
            <p:cNvSpPr>
              <a:spLocks noEditPoints="1"/>
            </p:cNvSpPr>
            <p:nvPr/>
          </p:nvSpPr>
          <p:spPr bwMode="auto">
            <a:xfrm>
              <a:off x="547487" y="4404303"/>
              <a:ext cx="66084" cy="102403"/>
            </a:xfrm>
            <a:custGeom>
              <a:avLst/>
              <a:gdLst>
                <a:gd name="T0" fmla="*/ 19 w 19"/>
                <a:gd name="T1" fmla="*/ 14 h 29"/>
                <a:gd name="T2" fmla="*/ 10 w 19"/>
                <a:gd name="T3" fmla="*/ 29 h 29"/>
                <a:gd name="T4" fmla="*/ 0 w 19"/>
                <a:gd name="T5" fmla="*/ 15 h 29"/>
                <a:gd name="T6" fmla="*/ 10 w 19"/>
                <a:gd name="T7" fmla="*/ 0 h 29"/>
                <a:gd name="T8" fmla="*/ 19 w 19"/>
                <a:gd name="T9" fmla="*/ 14 h 29"/>
                <a:gd name="T10" fmla="*/ 4 w 19"/>
                <a:gd name="T11" fmla="*/ 15 h 29"/>
                <a:gd name="T12" fmla="*/ 10 w 19"/>
                <a:gd name="T13" fmla="*/ 26 h 29"/>
                <a:gd name="T14" fmla="*/ 15 w 19"/>
                <a:gd name="T15" fmla="*/ 14 h 29"/>
                <a:gd name="T16" fmla="*/ 10 w 19"/>
                <a:gd name="T17" fmla="*/ 3 h 29"/>
                <a:gd name="T18" fmla="*/ 4 w 19"/>
                <a:gd name="T1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9">
                  <a:moveTo>
                    <a:pt x="19" y="14"/>
                  </a:moveTo>
                  <a:cubicBezTo>
                    <a:pt x="19" y="24"/>
                    <a:pt x="16" y="29"/>
                    <a:pt x="10" y="29"/>
                  </a:cubicBezTo>
                  <a:cubicBezTo>
                    <a:pt x="4" y="29"/>
                    <a:pt x="1" y="24"/>
                    <a:pt x="0" y="15"/>
                  </a:cubicBezTo>
                  <a:cubicBezTo>
                    <a:pt x="0" y="5"/>
                    <a:pt x="4" y="0"/>
                    <a:pt x="10" y="0"/>
                  </a:cubicBezTo>
                  <a:cubicBezTo>
                    <a:pt x="16" y="0"/>
                    <a:pt x="19" y="5"/>
                    <a:pt x="19" y="14"/>
                  </a:cubicBezTo>
                  <a:close/>
                  <a:moveTo>
                    <a:pt x="4" y="15"/>
                  </a:moveTo>
                  <a:cubicBezTo>
                    <a:pt x="4" y="22"/>
                    <a:pt x="6" y="26"/>
                    <a:pt x="10" y="26"/>
                  </a:cubicBezTo>
                  <a:cubicBezTo>
                    <a:pt x="14" y="26"/>
                    <a:pt x="15" y="21"/>
                    <a:pt x="15" y="14"/>
                  </a:cubicBezTo>
                  <a:cubicBezTo>
                    <a:pt x="15" y="8"/>
                    <a:pt x="14" y="3"/>
                    <a:pt x="10" y="3"/>
                  </a:cubicBezTo>
                  <a:cubicBezTo>
                    <a:pt x="7" y="3"/>
                    <a:pt x="4" y="7"/>
                    <a:pt x="4" y="15"/>
                  </a:cubicBez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3" name="Freeform 34"/>
            <p:cNvSpPr/>
            <p:nvPr/>
          </p:nvSpPr>
          <p:spPr bwMode="auto">
            <a:xfrm>
              <a:off x="557400" y="3941836"/>
              <a:ext cx="31390" cy="97449"/>
            </a:xfrm>
            <a:custGeom>
              <a:avLst/>
              <a:gdLst>
                <a:gd name="T0" fmla="*/ 10 w 15"/>
                <a:gd name="T1" fmla="*/ 7 h 47"/>
                <a:gd name="T2" fmla="*/ 10 w 15"/>
                <a:gd name="T3" fmla="*/ 7 h 47"/>
                <a:gd name="T4" fmla="*/ 2 w 15"/>
                <a:gd name="T5" fmla="*/ 10 h 47"/>
                <a:gd name="T6" fmla="*/ 0 w 15"/>
                <a:gd name="T7" fmla="*/ 7 h 47"/>
                <a:gd name="T8" fmla="*/ 10 w 15"/>
                <a:gd name="T9" fmla="*/ 0 h 47"/>
                <a:gd name="T10" fmla="*/ 15 w 15"/>
                <a:gd name="T11" fmla="*/ 0 h 47"/>
                <a:gd name="T12" fmla="*/ 15 w 15"/>
                <a:gd name="T13" fmla="*/ 47 h 47"/>
                <a:gd name="T14" fmla="*/ 10 w 15"/>
                <a:gd name="T15" fmla="*/ 47 h 47"/>
                <a:gd name="T16" fmla="*/ 10 w 15"/>
                <a:gd name="T17"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7">
                  <a:moveTo>
                    <a:pt x="10" y="7"/>
                  </a:moveTo>
                  <a:lnTo>
                    <a:pt x="10" y="7"/>
                  </a:lnTo>
                  <a:lnTo>
                    <a:pt x="2" y="10"/>
                  </a:lnTo>
                  <a:lnTo>
                    <a:pt x="0" y="7"/>
                  </a:lnTo>
                  <a:lnTo>
                    <a:pt x="10" y="0"/>
                  </a:lnTo>
                  <a:lnTo>
                    <a:pt x="15" y="0"/>
                  </a:lnTo>
                  <a:lnTo>
                    <a:pt x="15" y="47"/>
                  </a:lnTo>
                  <a:lnTo>
                    <a:pt x="10" y="47"/>
                  </a:lnTo>
                  <a:lnTo>
                    <a:pt x="10" y="7"/>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4" name="Freeform 35"/>
            <p:cNvSpPr/>
            <p:nvPr/>
          </p:nvSpPr>
          <p:spPr bwMode="auto">
            <a:xfrm>
              <a:off x="552444" y="3479370"/>
              <a:ext cx="59475" cy="97449"/>
            </a:xfrm>
            <a:custGeom>
              <a:avLst/>
              <a:gdLst>
                <a:gd name="T0" fmla="*/ 0 w 17"/>
                <a:gd name="T1" fmla="*/ 28 h 28"/>
                <a:gd name="T2" fmla="*/ 0 w 17"/>
                <a:gd name="T3" fmla="*/ 25 h 28"/>
                <a:gd name="T4" fmla="*/ 3 w 17"/>
                <a:gd name="T5" fmla="*/ 22 h 28"/>
                <a:gd name="T6" fmla="*/ 13 w 17"/>
                <a:gd name="T7" fmla="*/ 8 h 28"/>
                <a:gd name="T8" fmla="*/ 8 w 17"/>
                <a:gd name="T9" fmla="*/ 3 h 28"/>
                <a:gd name="T10" fmla="*/ 2 w 17"/>
                <a:gd name="T11" fmla="*/ 5 h 28"/>
                <a:gd name="T12" fmla="*/ 1 w 17"/>
                <a:gd name="T13" fmla="*/ 2 h 28"/>
                <a:gd name="T14" fmla="*/ 8 w 17"/>
                <a:gd name="T15" fmla="*/ 0 h 28"/>
                <a:gd name="T16" fmla="*/ 17 w 17"/>
                <a:gd name="T17" fmla="*/ 8 h 28"/>
                <a:gd name="T18" fmla="*/ 7 w 17"/>
                <a:gd name="T19" fmla="*/ 22 h 28"/>
                <a:gd name="T20" fmla="*/ 5 w 17"/>
                <a:gd name="T21" fmla="*/ 24 h 28"/>
                <a:gd name="T22" fmla="*/ 5 w 17"/>
                <a:gd name="T23" fmla="*/ 24 h 28"/>
                <a:gd name="T24" fmla="*/ 17 w 17"/>
                <a:gd name="T25" fmla="*/ 24 h 28"/>
                <a:gd name="T26" fmla="*/ 17 w 17"/>
                <a:gd name="T27" fmla="*/ 28 h 28"/>
                <a:gd name="T28" fmla="*/ 0 w 17"/>
                <a:gd name="T2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8">
                  <a:moveTo>
                    <a:pt x="0" y="28"/>
                  </a:moveTo>
                  <a:cubicBezTo>
                    <a:pt x="0" y="25"/>
                    <a:pt x="0" y="25"/>
                    <a:pt x="0" y="25"/>
                  </a:cubicBezTo>
                  <a:cubicBezTo>
                    <a:pt x="3" y="22"/>
                    <a:pt x="3" y="22"/>
                    <a:pt x="3" y="22"/>
                  </a:cubicBezTo>
                  <a:cubicBezTo>
                    <a:pt x="10" y="16"/>
                    <a:pt x="13" y="12"/>
                    <a:pt x="13" y="8"/>
                  </a:cubicBezTo>
                  <a:cubicBezTo>
                    <a:pt x="13" y="5"/>
                    <a:pt x="12" y="3"/>
                    <a:pt x="8" y="3"/>
                  </a:cubicBezTo>
                  <a:cubicBezTo>
                    <a:pt x="5" y="3"/>
                    <a:pt x="3" y="4"/>
                    <a:pt x="2" y="5"/>
                  </a:cubicBezTo>
                  <a:cubicBezTo>
                    <a:pt x="1" y="2"/>
                    <a:pt x="1" y="2"/>
                    <a:pt x="1" y="2"/>
                  </a:cubicBezTo>
                  <a:cubicBezTo>
                    <a:pt x="2" y="1"/>
                    <a:pt x="5" y="0"/>
                    <a:pt x="8" y="0"/>
                  </a:cubicBezTo>
                  <a:cubicBezTo>
                    <a:pt x="14" y="0"/>
                    <a:pt x="17" y="4"/>
                    <a:pt x="17" y="8"/>
                  </a:cubicBezTo>
                  <a:cubicBezTo>
                    <a:pt x="17" y="13"/>
                    <a:pt x="13" y="17"/>
                    <a:pt x="7" y="22"/>
                  </a:cubicBezTo>
                  <a:cubicBezTo>
                    <a:pt x="5" y="24"/>
                    <a:pt x="5" y="24"/>
                    <a:pt x="5" y="24"/>
                  </a:cubicBezTo>
                  <a:cubicBezTo>
                    <a:pt x="5" y="24"/>
                    <a:pt x="5" y="24"/>
                    <a:pt x="5" y="24"/>
                  </a:cubicBezTo>
                  <a:cubicBezTo>
                    <a:pt x="17" y="24"/>
                    <a:pt x="17" y="24"/>
                    <a:pt x="17" y="24"/>
                  </a:cubicBezTo>
                  <a:cubicBezTo>
                    <a:pt x="17" y="28"/>
                    <a:pt x="17" y="28"/>
                    <a:pt x="17" y="28"/>
                  </a:cubicBezTo>
                  <a:lnTo>
                    <a:pt x="0" y="28"/>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5" name="Freeform 36"/>
            <p:cNvSpPr/>
            <p:nvPr/>
          </p:nvSpPr>
          <p:spPr bwMode="auto">
            <a:xfrm>
              <a:off x="552444" y="3011949"/>
              <a:ext cx="59475" cy="102403"/>
            </a:xfrm>
            <a:custGeom>
              <a:avLst/>
              <a:gdLst>
                <a:gd name="T0" fmla="*/ 1 w 17"/>
                <a:gd name="T1" fmla="*/ 24 h 29"/>
                <a:gd name="T2" fmla="*/ 7 w 17"/>
                <a:gd name="T3" fmla="*/ 26 h 29"/>
                <a:gd name="T4" fmla="*/ 13 w 17"/>
                <a:gd name="T5" fmla="*/ 20 h 29"/>
                <a:gd name="T6" fmla="*/ 6 w 17"/>
                <a:gd name="T7" fmla="*/ 15 h 29"/>
                <a:gd name="T8" fmla="*/ 4 w 17"/>
                <a:gd name="T9" fmla="*/ 15 h 29"/>
                <a:gd name="T10" fmla="*/ 4 w 17"/>
                <a:gd name="T11" fmla="*/ 12 h 29"/>
                <a:gd name="T12" fmla="*/ 6 w 17"/>
                <a:gd name="T13" fmla="*/ 12 h 29"/>
                <a:gd name="T14" fmla="*/ 12 w 17"/>
                <a:gd name="T15" fmla="*/ 7 h 29"/>
                <a:gd name="T16" fmla="*/ 7 w 17"/>
                <a:gd name="T17" fmla="*/ 3 h 29"/>
                <a:gd name="T18" fmla="*/ 2 w 17"/>
                <a:gd name="T19" fmla="*/ 5 h 29"/>
                <a:gd name="T20" fmla="*/ 1 w 17"/>
                <a:gd name="T21" fmla="*/ 2 h 29"/>
                <a:gd name="T22" fmla="*/ 8 w 17"/>
                <a:gd name="T23" fmla="*/ 0 h 29"/>
                <a:gd name="T24" fmla="*/ 16 w 17"/>
                <a:gd name="T25" fmla="*/ 7 h 29"/>
                <a:gd name="T26" fmla="*/ 11 w 17"/>
                <a:gd name="T27" fmla="*/ 13 h 29"/>
                <a:gd name="T28" fmla="*/ 11 w 17"/>
                <a:gd name="T29" fmla="*/ 13 h 29"/>
                <a:gd name="T30" fmla="*/ 17 w 17"/>
                <a:gd name="T31" fmla="*/ 20 h 29"/>
                <a:gd name="T32" fmla="*/ 7 w 17"/>
                <a:gd name="T33" fmla="*/ 29 h 29"/>
                <a:gd name="T34" fmla="*/ 0 w 17"/>
                <a:gd name="T35" fmla="*/ 27 h 29"/>
                <a:gd name="T36" fmla="*/ 1 w 17"/>
                <a:gd name="T37"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9">
                  <a:moveTo>
                    <a:pt x="1" y="24"/>
                  </a:moveTo>
                  <a:cubicBezTo>
                    <a:pt x="2" y="25"/>
                    <a:pt x="4" y="26"/>
                    <a:pt x="7" y="26"/>
                  </a:cubicBezTo>
                  <a:cubicBezTo>
                    <a:pt x="12" y="26"/>
                    <a:pt x="13" y="23"/>
                    <a:pt x="13" y="20"/>
                  </a:cubicBezTo>
                  <a:cubicBezTo>
                    <a:pt x="13" y="16"/>
                    <a:pt x="9" y="15"/>
                    <a:pt x="6" y="15"/>
                  </a:cubicBezTo>
                  <a:cubicBezTo>
                    <a:pt x="4" y="15"/>
                    <a:pt x="4" y="15"/>
                    <a:pt x="4" y="15"/>
                  </a:cubicBezTo>
                  <a:cubicBezTo>
                    <a:pt x="4" y="12"/>
                    <a:pt x="4" y="12"/>
                    <a:pt x="4" y="12"/>
                  </a:cubicBezTo>
                  <a:cubicBezTo>
                    <a:pt x="6" y="12"/>
                    <a:pt x="6" y="12"/>
                    <a:pt x="6" y="12"/>
                  </a:cubicBezTo>
                  <a:cubicBezTo>
                    <a:pt x="9" y="12"/>
                    <a:pt x="12" y="11"/>
                    <a:pt x="12" y="7"/>
                  </a:cubicBezTo>
                  <a:cubicBezTo>
                    <a:pt x="12" y="5"/>
                    <a:pt x="11" y="3"/>
                    <a:pt x="7" y="3"/>
                  </a:cubicBezTo>
                  <a:cubicBezTo>
                    <a:pt x="5" y="3"/>
                    <a:pt x="3" y="4"/>
                    <a:pt x="2" y="5"/>
                  </a:cubicBezTo>
                  <a:cubicBezTo>
                    <a:pt x="1" y="2"/>
                    <a:pt x="1" y="2"/>
                    <a:pt x="1" y="2"/>
                  </a:cubicBezTo>
                  <a:cubicBezTo>
                    <a:pt x="2" y="1"/>
                    <a:pt x="5" y="0"/>
                    <a:pt x="8" y="0"/>
                  </a:cubicBezTo>
                  <a:cubicBezTo>
                    <a:pt x="13" y="0"/>
                    <a:pt x="16" y="3"/>
                    <a:pt x="16" y="7"/>
                  </a:cubicBezTo>
                  <a:cubicBezTo>
                    <a:pt x="16" y="10"/>
                    <a:pt x="14" y="12"/>
                    <a:pt x="11" y="13"/>
                  </a:cubicBezTo>
                  <a:cubicBezTo>
                    <a:pt x="11" y="13"/>
                    <a:pt x="11" y="13"/>
                    <a:pt x="11" y="13"/>
                  </a:cubicBezTo>
                  <a:cubicBezTo>
                    <a:pt x="14" y="14"/>
                    <a:pt x="17" y="17"/>
                    <a:pt x="17" y="20"/>
                  </a:cubicBezTo>
                  <a:cubicBezTo>
                    <a:pt x="17" y="25"/>
                    <a:pt x="13" y="29"/>
                    <a:pt x="7" y="29"/>
                  </a:cubicBezTo>
                  <a:cubicBezTo>
                    <a:pt x="4" y="29"/>
                    <a:pt x="1" y="28"/>
                    <a:pt x="0" y="27"/>
                  </a:cubicBezTo>
                  <a:lnTo>
                    <a:pt x="1" y="24"/>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6" name="Freeform 37"/>
            <p:cNvSpPr>
              <a:spLocks noEditPoints="1"/>
            </p:cNvSpPr>
            <p:nvPr/>
          </p:nvSpPr>
          <p:spPr bwMode="auto">
            <a:xfrm>
              <a:off x="547487" y="2549482"/>
              <a:ext cx="71040" cy="97448"/>
            </a:xfrm>
            <a:custGeom>
              <a:avLst/>
              <a:gdLst>
                <a:gd name="T0" fmla="*/ 12 w 20"/>
                <a:gd name="T1" fmla="*/ 28 h 28"/>
                <a:gd name="T2" fmla="*/ 12 w 20"/>
                <a:gd name="T3" fmla="*/ 20 h 28"/>
                <a:gd name="T4" fmla="*/ 0 w 20"/>
                <a:gd name="T5" fmla="*/ 20 h 28"/>
                <a:gd name="T6" fmla="*/ 0 w 20"/>
                <a:gd name="T7" fmla="*/ 18 h 28"/>
                <a:gd name="T8" fmla="*/ 12 w 20"/>
                <a:gd name="T9" fmla="*/ 0 h 28"/>
                <a:gd name="T10" fmla="*/ 16 w 20"/>
                <a:gd name="T11" fmla="*/ 0 h 28"/>
                <a:gd name="T12" fmla="*/ 16 w 20"/>
                <a:gd name="T13" fmla="*/ 17 h 28"/>
                <a:gd name="T14" fmla="*/ 20 w 20"/>
                <a:gd name="T15" fmla="*/ 17 h 28"/>
                <a:gd name="T16" fmla="*/ 20 w 20"/>
                <a:gd name="T17" fmla="*/ 20 h 28"/>
                <a:gd name="T18" fmla="*/ 16 w 20"/>
                <a:gd name="T19" fmla="*/ 20 h 28"/>
                <a:gd name="T20" fmla="*/ 16 w 20"/>
                <a:gd name="T21" fmla="*/ 28 h 28"/>
                <a:gd name="T22" fmla="*/ 12 w 20"/>
                <a:gd name="T23" fmla="*/ 28 h 28"/>
                <a:gd name="T24" fmla="*/ 12 w 20"/>
                <a:gd name="T25" fmla="*/ 17 h 28"/>
                <a:gd name="T26" fmla="*/ 12 w 20"/>
                <a:gd name="T27" fmla="*/ 8 h 28"/>
                <a:gd name="T28" fmla="*/ 12 w 20"/>
                <a:gd name="T29" fmla="*/ 4 h 28"/>
                <a:gd name="T30" fmla="*/ 12 w 20"/>
                <a:gd name="T31" fmla="*/ 4 h 28"/>
                <a:gd name="T32" fmla="*/ 10 w 20"/>
                <a:gd name="T33" fmla="*/ 8 h 28"/>
                <a:gd name="T34" fmla="*/ 3 w 20"/>
                <a:gd name="T35" fmla="*/ 17 h 28"/>
                <a:gd name="T36" fmla="*/ 3 w 20"/>
                <a:gd name="T37" fmla="*/ 17 h 28"/>
                <a:gd name="T38" fmla="*/ 12 w 20"/>
                <a:gd name="T3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8">
                  <a:moveTo>
                    <a:pt x="12" y="28"/>
                  </a:moveTo>
                  <a:cubicBezTo>
                    <a:pt x="12" y="20"/>
                    <a:pt x="12" y="20"/>
                    <a:pt x="12" y="20"/>
                  </a:cubicBezTo>
                  <a:cubicBezTo>
                    <a:pt x="0" y="20"/>
                    <a:pt x="0" y="20"/>
                    <a:pt x="0" y="20"/>
                  </a:cubicBezTo>
                  <a:cubicBezTo>
                    <a:pt x="0" y="18"/>
                    <a:pt x="0" y="18"/>
                    <a:pt x="0" y="18"/>
                  </a:cubicBezTo>
                  <a:cubicBezTo>
                    <a:pt x="12" y="0"/>
                    <a:pt x="12" y="0"/>
                    <a:pt x="12" y="0"/>
                  </a:cubicBezTo>
                  <a:cubicBezTo>
                    <a:pt x="16" y="0"/>
                    <a:pt x="16" y="0"/>
                    <a:pt x="16" y="0"/>
                  </a:cubicBezTo>
                  <a:cubicBezTo>
                    <a:pt x="16" y="17"/>
                    <a:pt x="16" y="17"/>
                    <a:pt x="16" y="17"/>
                  </a:cubicBezTo>
                  <a:cubicBezTo>
                    <a:pt x="20" y="17"/>
                    <a:pt x="20" y="17"/>
                    <a:pt x="20" y="17"/>
                  </a:cubicBezTo>
                  <a:cubicBezTo>
                    <a:pt x="20" y="20"/>
                    <a:pt x="20" y="20"/>
                    <a:pt x="20" y="20"/>
                  </a:cubicBezTo>
                  <a:cubicBezTo>
                    <a:pt x="16" y="20"/>
                    <a:pt x="16" y="20"/>
                    <a:pt x="16" y="20"/>
                  </a:cubicBezTo>
                  <a:cubicBezTo>
                    <a:pt x="16" y="28"/>
                    <a:pt x="16" y="28"/>
                    <a:pt x="16" y="28"/>
                  </a:cubicBezTo>
                  <a:lnTo>
                    <a:pt x="12" y="28"/>
                  </a:lnTo>
                  <a:close/>
                  <a:moveTo>
                    <a:pt x="12" y="17"/>
                  </a:moveTo>
                  <a:cubicBezTo>
                    <a:pt x="12" y="8"/>
                    <a:pt x="12" y="8"/>
                    <a:pt x="12" y="8"/>
                  </a:cubicBezTo>
                  <a:cubicBezTo>
                    <a:pt x="12" y="7"/>
                    <a:pt x="12" y="5"/>
                    <a:pt x="12" y="4"/>
                  </a:cubicBezTo>
                  <a:cubicBezTo>
                    <a:pt x="12" y="4"/>
                    <a:pt x="12" y="4"/>
                    <a:pt x="12" y="4"/>
                  </a:cubicBezTo>
                  <a:cubicBezTo>
                    <a:pt x="11" y="6"/>
                    <a:pt x="11" y="7"/>
                    <a:pt x="10" y="8"/>
                  </a:cubicBezTo>
                  <a:cubicBezTo>
                    <a:pt x="3" y="17"/>
                    <a:pt x="3" y="17"/>
                    <a:pt x="3" y="17"/>
                  </a:cubicBezTo>
                  <a:cubicBezTo>
                    <a:pt x="3" y="17"/>
                    <a:pt x="3" y="17"/>
                    <a:pt x="3" y="17"/>
                  </a:cubicBezTo>
                  <a:lnTo>
                    <a:pt x="12" y="17"/>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7" name="Freeform 38"/>
            <p:cNvSpPr/>
            <p:nvPr/>
          </p:nvSpPr>
          <p:spPr bwMode="auto">
            <a:xfrm>
              <a:off x="552444" y="2087016"/>
              <a:ext cx="59475" cy="97448"/>
            </a:xfrm>
            <a:custGeom>
              <a:avLst/>
              <a:gdLst>
                <a:gd name="T0" fmla="*/ 16 w 17"/>
                <a:gd name="T1" fmla="*/ 3 h 28"/>
                <a:gd name="T2" fmla="*/ 6 w 17"/>
                <a:gd name="T3" fmla="*/ 3 h 28"/>
                <a:gd name="T4" fmla="*/ 5 w 17"/>
                <a:gd name="T5" fmla="*/ 10 h 28"/>
                <a:gd name="T6" fmla="*/ 7 w 17"/>
                <a:gd name="T7" fmla="*/ 10 h 28"/>
                <a:gd name="T8" fmla="*/ 13 w 17"/>
                <a:gd name="T9" fmla="*/ 12 h 28"/>
                <a:gd name="T10" fmla="*/ 17 w 17"/>
                <a:gd name="T11" fmla="*/ 19 h 28"/>
                <a:gd name="T12" fmla="*/ 7 w 17"/>
                <a:gd name="T13" fmla="*/ 28 h 28"/>
                <a:gd name="T14" fmla="*/ 0 w 17"/>
                <a:gd name="T15" fmla="*/ 26 h 28"/>
                <a:gd name="T16" fmla="*/ 1 w 17"/>
                <a:gd name="T17" fmla="*/ 23 h 28"/>
                <a:gd name="T18" fmla="*/ 7 w 17"/>
                <a:gd name="T19" fmla="*/ 25 h 28"/>
                <a:gd name="T20" fmla="*/ 13 w 17"/>
                <a:gd name="T21" fmla="*/ 19 h 28"/>
                <a:gd name="T22" fmla="*/ 5 w 17"/>
                <a:gd name="T23" fmla="*/ 13 h 28"/>
                <a:gd name="T24" fmla="*/ 1 w 17"/>
                <a:gd name="T25" fmla="*/ 13 h 28"/>
                <a:gd name="T26" fmla="*/ 3 w 17"/>
                <a:gd name="T27" fmla="*/ 0 h 28"/>
                <a:gd name="T28" fmla="*/ 16 w 17"/>
                <a:gd name="T29" fmla="*/ 0 h 28"/>
                <a:gd name="T30" fmla="*/ 16 w 17"/>
                <a:gd name="T31"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8">
                  <a:moveTo>
                    <a:pt x="16" y="3"/>
                  </a:moveTo>
                  <a:cubicBezTo>
                    <a:pt x="6" y="3"/>
                    <a:pt x="6" y="3"/>
                    <a:pt x="6" y="3"/>
                  </a:cubicBezTo>
                  <a:cubicBezTo>
                    <a:pt x="5" y="10"/>
                    <a:pt x="5" y="10"/>
                    <a:pt x="5" y="10"/>
                  </a:cubicBezTo>
                  <a:cubicBezTo>
                    <a:pt x="5" y="10"/>
                    <a:pt x="6" y="10"/>
                    <a:pt x="7" y="10"/>
                  </a:cubicBezTo>
                  <a:cubicBezTo>
                    <a:pt x="9" y="10"/>
                    <a:pt x="11" y="10"/>
                    <a:pt x="13" y="12"/>
                  </a:cubicBezTo>
                  <a:cubicBezTo>
                    <a:pt x="15" y="13"/>
                    <a:pt x="17" y="15"/>
                    <a:pt x="17" y="19"/>
                  </a:cubicBezTo>
                  <a:cubicBezTo>
                    <a:pt x="17" y="24"/>
                    <a:pt x="12" y="28"/>
                    <a:pt x="7" y="28"/>
                  </a:cubicBezTo>
                  <a:cubicBezTo>
                    <a:pt x="4" y="28"/>
                    <a:pt x="1" y="27"/>
                    <a:pt x="0" y="26"/>
                  </a:cubicBezTo>
                  <a:cubicBezTo>
                    <a:pt x="1" y="23"/>
                    <a:pt x="1" y="23"/>
                    <a:pt x="1" y="23"/>
                  </a:cubicBezTo>
                  <a:cubicBezTo>
                    <a:pt x="2" y="24"/>
                    <a:pt x="4" y="25"/>
                    <a:pt x="7" y="25"/>
                  </a:cubicBezTo>
                  <a:cubicBezTo>
                    <a:pt x="10" y="25"/>
                    <a:pt x="13" y="23"/>
                    <a:pt x="13" y="19"/>
                  </a:cubicBezTo>
                  <a:cubicBezTo>
                    <a:pt x="13" y="15"/>
                    <a:pt x="11" y="13"/>
                    <a:pt x="5" y="13"/>
                  </a:cubicBezTo>
                  <a:cubicBezTo>
                    <a:pt x="4" y="13"/>
                    <a:pt x="2" y="13"/>
                    <a:pt x="1" y="13"/>
                  </a:cubicBezTo>
                  <a:cubicBezTo>
                    <a:pt x="3" y="0"/>
                    <a:pt x="3" y="0"/>
                    <a:pt x="3" y="0"/>
                  </a:cubicBezTo>
                  <a:cubicBezTo>
                    <a:pt x="16" y="0"/>
                    <a:pt x="16" y="0"/>
                    <a:pt x="16" y="0"/>
                  </a:cubicBezTo>
                  <a:lnTo>
                    <a:pt x="16" y="3"/>
                  </a:lnTo>
                  <a:close/>
                </a:path>
              </a:pathLst>
            </a:custGeom>
            <a:solidFill>
              <a:schemeClr val="tx1">
                <a:lumMod val="75000"/>
                <a:lumOff val="25000"/>
              </a:schemeClr>
            </a:solidFill>
            <a:ln>
              <a:noFill/>
            </a:ln>
          </p:spPr>
          <p:txBody>
            <a:bodyPr/>
            <a:lstStyle/>
            <a:p>
              <a:pPr defTabSz="914400" eaLnBrk="1" fontAlgn="auto" hangingPunct="1">
                <a:spcBef>
                  <a:spcPts val="0"/>
                </a:spcBef>
                <a:spcAft>
                  <a:spcPts val="0"/>
                </a:spcAft>
                <a:defRPr/>
              </a:pPr>
              <a:endParaRPr lang="zh-CN" altLang="en-US" sz="140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48" name="Line 39"/>
            <p:cNvSpPr>
              <a:spLocks noChangeShapeType="1"/>
            </p:cNvSpPr>
            <p:nvPr/>
          </p:nvSpPr>
          <p:spPr bwMode="auto">
            <a:xfrm flipV="1">
              <a:off x="669742" y="2128307"/>
              <a:ext cx="0" cy="2317288"/>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4860" name="Line 40"/>
            <p:cNvSpPr>
              <a:spLocks noChangeShapeType="1"/>
            </p:cNvSpPr>
            <p:nvPr/>
          </p:nvSpPr>
          <p:spPr bwMode="auto">
            <a:xfrm>
              <a:off x="670452" y="4446265"/>
              <a:ext cx="79198" cy="0"/>
            </a:xfrm>
            <a:prstGeom prst="line">
              <a:avLst/>
            </a:prstGeom>
            <a:noFill/>
            <a:ln w="6">
              <a:solidFill>
                <a:srgbClr val="B5B5B5"/>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150" name="Line 41"/>
            <p:cNvSpPr>
              <a:spLocks noChangeShapeType="1"/>
            </p:cNvSpPr>
            <p:nvPr/>
          </p:nvSpPr>
          <p:spPr bwMode="auto">
            <a:xfrm>
              <a:off x="669742" y="3983128"/>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1" name="Line 42"/>
            <p:cNvSpPr>
              <a:spLocks noChangeShapeType="1"/>
            </p:cNvSpPr>
            <p:nvPr/>
          </p:nvSpPr>
          <p:spPr bwMode="auto">
            <a:xfrm>
              <a:off x="669742" y="3520662"/>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2" name="Line 43"/>
            <p:cNvSpPr>
              <a:spLocks noChangeShapeType="1"/>
            </p:cNvSpPr>
            <p:nvPr/>
          </p:nvSpPr>
          <p:spPr bwMode="auto">
            <a:xfrm>
              <a:off x="669742" y="3053240"/>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3" name="Line 44"/>
            <p:cNvSpPr>
              <a:spLocks noChangeShapeType="1"/>
            </p:cNvSpPr>
            <p:nvPr/>
          </p:nvSpPr>
          <p:spPr bwMode="auto">
            <a:xfrm>
              <a:off x="669742" y="2590774"/>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54" name="Line 45"/>
            <p:cNvSpPr>
              <a:spLocks noChangeShapeType="1"/>
            </p:cNvSpPr>
            <p:nvPr/>
          </p:nvSpPr>
          <p:spPr bwMode="auto">
            <a:xfrm>
              <a:off x="669742" y="2128307"/>
              <a:ext cx="79300" cy="0"/>
            </a:xfrm>
            <a:prstGeom prst="line">
              <a:avLst/>
            </a:prstGeom>
            <a:noFill/>
            <a:ln w="6"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34866" name="Line 46"/>
            <p:cNvSpPr>
              <a:spLocks noChangeShapeType="1"/>
            </p:cNvSpPr>
            <p:nvPr/>
          </p:nvSpPr>
          <p:spPr bwMode="auto">
            <a:xfrm flipH="1">
              <a:off x="3325649" y="3054058"/>
              <a:ext cx="533541" cy="466848"/>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67" name="Line 47"/>
            <p:cNvSpPr>
              <a:spLocks noChangeShapeType="1"/>
            </p:cNvSpPr>
            <p:nvPr/>
          </p:nvSpPr>
          <p:spPr bwMode="auto">
            <a:xfrm flipH="1" flipV="1">
              <a:off x="2796277" y="3287482"/>
              <a:ext cx="529372" cy="233424"/>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68" name="Line 48"/>
            <p:cNvSpPr>
              <a:spLocks noChangeShapeType="1"/>
            </p:cNvSpPr>
            <p:nvPr/>
          </p:nvSpPr>
          <p:spPr bwMode="auto">
            <a:xfrm flipH="1">
              <a:off x="2264820" y="3287482"/>
              <a:ext cx="531457" cy="233424"/>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69" name="Line 49"/>
            <p:cNvSpPr>
              <a:spLocks noChangeShapeType="1"/>
            </p:cNvSpPr>
            <p:nvPr/>
          </p:nvSpPr>
          <p:spPr bwMode="auto">
            <a:xfrm flipH="1">
              <a:off x="1731280" y="3520906"/>
              <a:ext cx="533541" cy="696104"/>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0" name="Line 50"/>
            <p:cNvSpPr>
              <a:spLocks noChangeShapeType="1"/>
            </p:cNvSpPr>
            <p:nvPr/>
          </p:nvSpPr>
          <p:spPr bwMode="auto">
            <a:xfrm flipH="1">
              <a:off x="1201908" y="4217010"/>
              <a:ext cx="529372" cy="0"/>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1" name="Line 51"/>
            <p:cNvSpPr>
              <a:spLocks noChangeShapeType="1"/>
            </p:cNvSpPr>
            <p:nvPr/>
          </p:nvSpPr>
          <p:spPr bwMode="auto">
            <a:xfrm flipH="1" flipV="1">
              <a:off x="670452" y="3054058"/>
              <a:ext cx="531457" cy="1162951"/>
            </a:xfrm>
            <a:prstGeom prst="line">
              <a:avLst/>
            </a:prstGeom>
            <a:noFill/>
            <a:ln w="19050" cap="rnd">
              <a:solidFill>
                <a:srgbClr val="0070C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2" name="Line 52"/>
            <p:cNvSpPr>
              <a:spLocks noChangeShapeType="1"/>
            </p:cNvSpPr>
            <p:nvPr/>
          </p:nvSpPr>
          <p:spPr bwMode="auto">
            <a:xfrm flipH="1" flipV="1">
              <a:off x="3325649" y="2128699"/>
              <a:ext cx="533541" cy="462679"/>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3" name="Line 53"/>
            <p:cNvSpPr>
              <a:spLocks noChangeShapeType="1"/>
            </p:cNvSpPr>
            <p:nvPr/>
          </p:nvSpPr>
          <p:spPr bwMode="auto">
            <a:xfrm flipH="1">
              <a:off x="2796277" y="2128699"/>
              <a:ext cx="529372" cy="925360"/>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4" name="Line 54"/>
            <p:cNvSpPr>
              <a:spLocks noChangeShapeType="1"/>
            </p:cNvSpPr>
            <p:nvPr/>
          </p:nvSpPr>
          <p:spPr bwMode="auto">
            <a:xfrm flipH="1">
              <a:off x="2264820" y="3054058"/>
              <a:ext cx="531457" cy="0"/>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5" name="Line 55"/>
            <p:cNvSpPr>
              <a:spLocks noChangeShapeType="1"/>
            </p:cNvSpPr>
            <p:nvPr/>
          </p:nvSpPr>
          <p:spPr bwMode="auto">
            <a:xfrm flipH="1">
              <a:off x="1731280" y="3054058"/>
              <a:ext cx="533541" cy="466848"/>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6" name="Line 56"/>
            <p:cNvSpPr>
              <a:spLocks noChangeShapeType="1"/>
            </p:cNvSpPr>
            <p:nvPr/>
          </p:nvSpPr>
          <p:spPr bwMode="auto">
            <a:xfrm flipH="1" flipV="1">
              <a:off x="1201908" y="2591379"/>
              <a:ext cx="529372" cy="929528"/>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7" name="Line 57"/>
            <p:cNvSpPr>
              <a:spLocks noChangeShapeType="1"/>
            </p:cNvSpPr>
            <p:nvPr/>
          </p:nvSpPr>
          <p:spPr bwMode="auto">
            <a:xfrm flipH="1">
              <a:off x="670452" y="2591379"/>
              <a:ext cx="531457" cy="929528"/>
            </a:xfrm>
            <a:prstGeom prst="line">
              <a:avLst/>
            </a:prstGeom>
            <a:noFill/>
            <a:ln w="19050" cap="rnd">
              <a:solidFill>
                <a:srgbClr val="00660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8" name="Line 58"/>
            <p:cNvSpPr>
              <a:spLocks noChangeShapeType="1"/>
            </p:cNvSpPr>
            <p:nvPr/>
          </p:nvSpPr>
          <p:spPr bwMode="auto">
            <a:xfrm flipH="1" flipV="1">
              <a:off x="3325649" y="3054058"/>
              <a:ext cx="533541" cy="929528"/>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79" name="Line 59"/>
            <p:cNvSpPr>
              <a:spLocks noChangeShapeType="1"/>
            </p:cNvSpPr>
            <p:nvPr/>
          </p:nvSpPr>
          <p:spPr bwMode="auto">
            <a:xfrm flipH="1">
              <a:off x="2796277" y="3054058"/>
              <a:ext cx="529372" cy="466848"/>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0" name="Line 60"/>
            <p:cNvSpPr>
              <a:spLocks noChangeShapeType="1"/>
            </p:cNvSpPr>
            <p:nvPr/>
          </p:nvSpPr>
          <p:spPr bwMode="auto">
            <a:xfrm flipH="1">
              <a:off x="2264820" y="3520906"/>
              <a:ext cx="531457" cy="462679"/>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1" name="Line 61"/>
            <p:cNvSpPr>
              <a:spLocks noChangeShapeType="1"/>
            </p:cNvSpPr>
            <p:nvPr/>
          </p:nvSpPr>
          <p:spPr bwMode="auto">
            <a:xfrm flipH="1">
              <a:off x="1731280" y="3983586"/>
              <a:ext cx="533541" cy="0"/>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2" name="Line 62"/>
            <p:cNvSpPr>
              <a:spLocks noChangeShapeType="1"/>
            </p:cNvSpPr>
            <p:nvPr/>
          </p:nvSpPr>
          <p:spPr bwMode="auto">
            <a:xfrm flipH="1" flipV="1">
              <a:off x="1201908" y="3520906"/>
              <a:ext cx="529372" cy="462679"/>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3" name="Line 63"/>
            <p:cNvSpPr>
              <a:spLocks noChangeShapeType="1"/>
            </p:cNvSpPr>
            <p:nvPr/>
          </p:nvSpPr>
          <p:spPr bwMode="auto">
            <a:xfrm flipH="1">
              <a:off x="670452" y="3520906"/>
              <a:ext cx="531457" cy="925360"/>
            </a:xfrm>
            <a:prstGeom prst="line">
              <a:avLst/>
            </a:prstGeom>
            <a:noFill/>
            <a:ln w="19050" cap="rnd">
              <a:solidFill>
                <a:srgbClr val="00B0F0"/>
              </a:solidFill>
              <a:miter lim="800000"/>
            </a:ln>
            <a:extLst>
              <a:ext uri="{909E8E84-426E-40DD-AFC4-6F175D3DCCD1}">
                <a14:hiddenFill xmlns:a14="http://schemas.microsoft.com/office/drawing/2010/main">
                  <a:noFill/>
                </a14:hiddenFill>
              </a:ext>
            </a:extLst>
          </p:spPr>
          <p:txBody>
            <a:bodyPr/>
            <a:lstStyle/>
            <a:p>
              <a:endParaRPr lang="zh-CN" altLang="en-US"/>
            </a:p>
          </p:txBody>
        </p:sp>
        <p:sp>
          <p:nvSpPr>
            <p:cNvPr id="34884" name="Rectangle 64"/>
            <p:cNvSpPr>
              <a:spLocks noChangeArrowheads="1"/>
            </p:cNvSpPr>
            <p:nvPr/>
          </p:nvSpPr>
          <p:spPr bwMode="auto">
            <a:xfrm>
              <a:off x="3823758" y="3018627"/>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5" name="Rectangle 65"/>
            <p:cNvSpPr>
              <a:spLocks noChangeArrowheads="1"/>
            </p:cNvSpPr>
            <p:nvPr/>
          </p:nvSpPr>
          <p:spPr bwMode="auto">
            <a:xfrm>
              <a:off x="3294386" y="3485475"/>
              <a:ext cx="66692"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6" name="Rectangle 66"/>
            <p:cNvSpPr>
              <a:spLocks noChangeArrowheads="1"/>
            </p:cNvSpPr>
            <p:nvPr/>
          </p:nvSpPr>
          <p:spPr bwMode="auto">
            <a:xfrm>
              <a:off x="2760846" y="3252051"/>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7" name="Rectangle 67"/>
            <p:cNvSpPr>
              <a:spLocks noChangeArrowheads="1"/>
            </p:cNvSpPr>
            <p:nvPr/>
          </p:nvSpPr>
          <p:spPr bwMode="auto">
            <a:xfrm>
              <a:off x="2229390" y="3485475"/>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8" name="Rectangle 68"/>
            <p:cNvSpPr>
              <a:spLocks noChangeArrowheads="1"/>
            </p:cNvSpPr>
            <p:nvPr/>
          </p:nvSpPr>
          <p:spPr bwMode="auto">
            <a:xfrm>
              <a:off x="1695850" y="4181579"/>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89" name="Rectangle 69"/>
            <p:cNvSpPr>
              <a:spLocks noChangeArrowheads="1"/>
            </p:cNvSpPr>
            <p:nvPr/>
          </p:nvSpPr>
          <p:spPr bwMode="auto">
            <a:xfrm>
              <a:off x="1166478" y="4181579"/>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0" name="Rectangle 70"/>
            <p:cNvSpPr>
              <a:spLocks noChangeArrowheads="1"/>
            </p:cNvSpPr>
            <p:nvPr/>
          </p:nvSpPr>
          <p:spPr bwMode="auto">
            <a:xfrm>
              <a:off x="635021" y="3018627"/>
              <a:ext cx="70860" cy="70861"/>
            </a:xfrm>
            <a:prstGeom prst="rect">
              <a:avLst/>
            </a:prstGeom>
            <a:solidFill>
              <a:srgbClr val="0070C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1" name="Rectangle 71"/>
            <p:cNvSpPr>
              <a:spLocks noChangeArrowheads="1"/>
            </p:cNvSpPr>
            <p:nvPr/>
          </p:nvSpPr>
          <p:spPr bwMode="auto">
            <a:xfrm>
              <a:off x="3823758" y="2555948"/>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2" name="Rectangle 72"/>
            <p:cNvSpPr>
              <a:spLocks noChangeArrowheads="1"/>
            </p:cNvSpPr>
            <p:nvPr/>
          </p:nvSpPr>
          <p:spPr bwMode="auto">
            <a:xfrm>
              <a:off x="3294386" y="2093268"/>
              <a:ext cx="66692"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3" name="Rectangle 73"/>
            <p:cNvSpPr>
              <a:spLocks noChangeArrowheads="1"/>
            </p:cNvSpPr>
            <p:nvPr/>
          </p:nvSpPr>
          <p:spPr bwMode="auto">
            <a:xfrm>
              <a:off x="2760846" y="3018627"/>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4" name="Rectangle 74"/>
            <p:cNvSpPr>
              <a:spLocks noChangeArrowheads="1"/>
            </p:cNvSpPr>
            <p:nvPr/>
          </p:nvSpPr>
          <p:spPr bwMode="auto">
            <a:xfrm>
              <a:off x="2229390" y="3018627"/>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5" name="Rectangle 75"/>
            <p:cNvSpPr>
              <a:spLocks noChangeArrowheads="1"/>
            </p:cNvSpPr>
            <p:nvPr/>
          </p:nvSpPr>
          <p:spPr bwMode="auto">
            <a:xfrm>
              <a:off x="1695850" y="3485475"/>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6" name="Rectangle 76"/>
            <p:cNvSpPr>
              <a:spLocks noChangeArrowheads="1"/>
            </p:cNvSpPr>
            <p:nvPr/>
          </p:nvSpPr>
          <p:spPr bwMode="auto">
            <a:xfrm>
              <a:off x="1166478" y="2555948"/>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7" name="Rectangle 77"/>
            <p:cNvSpPr>
              <a:spLocks noChangeArrowheads="1"/>
            </p:cNvSpPr>
            <p:nvPr/>
          </p:nvSpPr>
          <p:spPr bwMode="auto">
            <a:xfrm>
              <a:off x="635021" y="3485475"/>
              <a:ext cx="70860" cy="70861"/>
            </a:xfrm>
            <a:prstGeom prst="rect">
              <a:avLst/>
            </a:prstGeom>
            <a:solidFill>
              <a:srgbClr val="00660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8" name="Rectangle 78"/>
            <p:cNvSpPr>
              <a:spLocks noChangeArrowheads="1"/>
            </p:cNvSpPr>
            <p:nvPr/>
          </p:nvSpPr>
          <p:spPr bwMode="auto">
            <a:xfrm>
              <a:off x="3823758" y="394815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899" name="Rectangle 79"/>
            <p:cNvSpPr>
              <a:spLocks noChangeArrowheads="1"/>
            </p:cNvSpPr>
            <p:nvPr/>
          </p:nvSpPr>
          <p:spPr bwMode="auto">
            <a:xfrm>
              <a:off x="3294386" y="3018627"/>
              <a:ext cx="66692"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0" name="Rectangle 80"/>
            <p:cNvSpPr>
              <a:spLocks noChangeArrowheads="1"/>
            </p:cNvSpPr>
            <p:nvPr/>
          </p:nvSpPr>
          <p:spPr bwMode="auto">
            <a:xfrm>
              <a:off x="2760846" y="348547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1" name="Rectangle 81"/>
            <p:cNvSpPr>
              <a:spLocks noChangeArrowheads="1"/>
            </p:cNvSpPr>
            <p:nvPr/>
          </p:nvSpPr>
          <p:spPr bwMode="auto">
            <a:xfrm>
              <a:off x="2229390" y="394815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2" name="Rectangle 82"/>
            <p:cNvSpPr>
              <a:spLocks noChangeArrowheads="1"/>
            </p:cNvSpPr>
            <p:nvPr/>
          </p:nvSpPr>
          <p:spPr bwMode="auto">
            <a:xfrm>
              <a:off x="1695850" y="394815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3" name="Rectangle 83"/>
            <p:cNvSpPr>
              <a:spLocks noChangeArrowheads="1"/>
            </p:cNvSpPr>
            <p:nvPr/>
          </p:nvSpPr>
          <p:spPr bwMode="auto">
            <a:xfrm>
              <a:off x="1166478" y="3485475"/>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sp>
          <p:nvSpPr>
            <p:cNvPr id="34904" name="Rectangle 84"/>
            <p:cNvSpPr>
              <a:spLocks noChangeArrowheads="1"/>
            </p:cNvSpPr>
            <p:nvPr/>
          </p:nvSpPr>
          <p:spPr bwMode="auto">
            <a:xfrm>
              <a:off x="635021" y="4410834"/>
              <a:ext cx="70860" cy="70861"/>
            </a:xfrm>
            <a:prstGeom prst="rect">
              <a:avLst/>
            </a:prstGeom>
            <a:solidFill>
              <a:srgbClr val="00B0F0"/>
            </a:solidFill>
            <a:ln w="3">
              <a:solidFill>
                <a:srgbClr val="B5B5B5"/>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endParaRPr lang="zh-CN" altLang="en-US" sz="1800">
                <a:solidFill>
                  <a:srgbClr val="000000"/>
                </a:solidFill>
              </a:endParaRPr>
            </a:p>
          </p:txBody>
        </p:sp>
      </p:grpSp>
      <p:grpSp>
        <p:nvGrpSpPr>
          <p:cNvPr id="238" name="组合 237"/>
          <p:cNvGrpSpPr/>
          <p:nvPr/>
        </p:nvGrpSpPr>
        <p:grpSpPr bwMode="auto">
          <a:xfrm>
            <a:off x="5540375" y="1816100"/>
            <a:ext cx="2730500" cy="2822575"/>
            <a:chOff x="6178244" y="872385"/>
            <a:chExt cx="2730597" cy="2822438"/>
          </a:xfrm>
        </p:grpSpPr>
        <p:grpSp>
          <p:nvGrpSpPr>
            <p:cNvPr id="34824" name="组合 238"/>
            <p:cNvGrpSpPr/>
            <p:nvPr/>
          </p:nvGrpSpPr>
          <p:grpSpPr bwMode="auto">
            <a:xfrm>
              <a:off x="6290325" y="872385"/>
              <a:ext cx="1636156" cy="1730892"/>
              <a:chOff x="578763" y="1604436"/>
              <a:chExt cx="2299241" cy="2432373"/>
            </a:xfrm>
          </p:grpSpPr>
          <p:sp>
            <p:nvSpPr>
              <p:cNvPr id="34837" name="Freeform 6"/>
              <p:cNvSpPr/>
              <p:nvPr/>
            </p:nvSpPr>
            <p:spPr bwMode="auto">
              <a:xfrm>
                <a:off x="578763" y="1604436"/>
                <a:ext cx="2299241" cy="2303336"/>
              </a:xfrm>
              <a:custGeom>
                <a:avLst/>
                <a:gdLst>
                  <a:gd name="T0" fmla="*/ 2147483646 w 475"/>
                  <a:gd name="T1" fmla="*/ 2147483646 h 476"/>
                  <a:gd name="T2" fmla="*/ 0 w 475"/>
                  <a:gd name="T3" fmla="*/ 2147483646 h 476"/>
                  <a:gd name="T4" fmla="*/ 2147483646 w 475"/>
                  <a:gd name="T5" fmla="*/ 0 h 476"/>
                  <a:gd name="T6" fmla="*/ 2147483646 w 475"/>
                  <a:gd name="T7" fmla="*/ 2147483646 h 476"/>
                  <a:gd name="T8" fmla="*/ 2147483646 w 475"/>
                  <a:gd name="T9" fmla="*/ 2147483646 h 476"/>
                  <a:gd name="T10" fmla="*/ 2147483646 w 475"/>
                  <a:gd name="T11" fmla="*/ 2147483646 h 476"/>
                  <a:gd name="T12" fmla="*/ 2147483646 w 475"/>
                  <a:gd name="T13" fmla="*/ 2147483646 h 476"/>
                  <a:gd name="T14" fmla="*/ 2147483646 w 475"/>
                  <a:gd name="T15" fmla="*/ 2147483646 h 476"/>
                  <a:gd name="T16" fmla="*/ 2147483646 w 475"/>
                  <a:gd name="T17" fmla="*/ 2147483646 h 476"/>
                  <a:gd name="T18" fmla="*/ 2147483646 w 475"/>
                  <a:gd name="T19" fmla="*/ 2147483646 h 476"/>
                  <a:gd name="T20" fmla="*/ 2147483646 w 475"/>
                  <a:gd name="T21" fmla="*/ 2147483646 h 4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5" h="476">
                    <a:moveTo>
                      <a:pt x="238" y="476"/>
                    </a:moveTo>
                    <a:cubicBezTo>
                      <a:pt x="106" y="476"/>
                      <a:pt x="0" y="369"/>
                      <a:pt x="0" y="238"/>
                    </a:cubicBezTo>
                    <a:cubicBezTo>
                      <a:pt x="0" y="107"/>
                      <a:pt x="106" y="0"/>
                      <a:pt x="238" y="0"/>
                    </a:cubicBezTo>
                    <a:cubicBezTo>
                      <a:pt x="369" y="0"/>
                      <a:pt x="475" y="107"/>
                      <a:pt x="475" y="238"/>
                    </a:cubicBezTo>
                    <a:cubicBezTo>
                      <a:pt x="475" y="285"/>
                      <a:pt x="462" y="329"/>
                      <a:pt x="437" y="368"/>
                    </a:cubicBezTo>
                    <a:cubicBezTo>
                      <a:pt x="413" y="352"/>
                      <a:pt x="413" y="352"/>
                      <a:pt x="413" y="352"/>
                    </a:cubicBezTo>
                    <a:cubicBezTo>
                      <a:pt x="435" y="318"/>
                      <a:pt x="446" y="279"/>
                      <a:pt x="446" y="238"/>
                    </a:cubicBezTo>
                    <a:cubicBezTo>
                      <a:pt x="446" y="123"/>
                      <a:pt x="353" y="29"/>
                      <a:pt x="238" y="29"/>
                    </a:cubicBezTo>
                    <a:cubicBezTo>
                      <a:pt x="122" y="29"/>
                      <a:pt x="29" y="123"/>
                      <a:pt x="29" y="238"/>
                    </a:cubicBezTo>
                    <a:cubicBezTo>
                      <a:pt x="29" y="354"/>
                      <a:pt x="122" y="447"/>
                      <a:pt x="238" y="447"/>
                    </a:cubicBezTo>
                    <a:lnTo>
                      <a:pt x="238" y="476"/>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38" name="Freeform 7"/>
              <p:cNvSpPr/>
              <p:nvPr/>
            </p:nvSpPr>
            <p:spPr bwMode="auto">
              <a:xfrm>
                <a:off x="730271" y="1760039"/>
                <a:ext cx="1764867" cy="1992130"/>
              </a:xfrm>
              <a:custGeom>
                <a:avLst/>
                <a:gdLst>
                  <a:gd name="T0" fmla="*/ 2147483646 w 365"/>
                  <a:gd name="T1" fmla="*/ 2147483646 h 412"/>
                  <a:gd name="T2" fmla="*/ 0 w 365"/>
                  <a:gd name="T3" fmla="*/ 2147483646 h 412"/>
                  <a:gd name="T4" fmla="*/ 2147483646 w 365"/>
                  <a:gd name="T5" fmla="*/ 0 h 412"/>
                  <a:gd name="T6" fmla="*/ 2147483646 w 365"/>
                  <a:gd name="T7" fmla="*/ 2147483646 h 412"/>
                  <a:gd name="T8" fmla="*/ 2147483646 w 365"/>
                  <a:gd name="T9" fmla="*/ 2147483646 h 412"/>
                  <a:gd name="T10" fmla="*/ 2147483646 w 365"/>
                  <a:gd name="T11" fmla="*/ 2147483646 h 412"/>
                  <a:gd name="T12" fmla="*/ 2147483646 w 365"/>
                  <a:gd name="T13" fmla="*/ 2147483646 h 412"/>
                  <a:gd name="T14" fmla="*/ 2147483646 w 365"/>
                  <a:gd name="T15" fmla="*/ 2147483646 h 412"/>
                  <a:gd name="T16" fmla="*/ 2147483646 w 365"/>
                  <a:gd name="T17" fmla="*/ 2147483646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5" h="412">
                    <a:moveTo>
                      <a:pt x="207" y="412"/>
                    </a:moveTo>
                    <a:cubicBezTo>
                      <a:pt x="93" y="412"/>
                      <a:pt x="0" y="320"/>
                      <a:pt x="0" y="206"/>
                    </a:cubicBezTo>
                    <a:cubicBezTo>
                      <a:pt x="0" y="93"/>
                      <a:pt x="93" y="0"/>
                      <a:pt x="207" y="0"/>
                    </a:cubicBezTo>
                    <a:cubicBezTo>
                      <a:pt x="268" y="0"/>
                      <a:pt x="325" y="27"/>
                      <a:pt x="365" y="74"/>
                    </a:cubicBezTo>
                    <a:cubicBezTo>
                      <a:pt x="343" y="93"/>
                      <a:pt x="343" y="93"/>
                      <a:pt x="343" y="93"/>
                    </a:cubicBezTo>
                    <a:cubicBezTo>
                      <a:pt x="309" y="52"/>
                      <a:pt x="259" y="29"/>
                      <a:pt x="207" y="29"/>
                    </a:cubicBezTo>
                    <a:cubicBezTo>
                      <a:pt x="109" y="29"/>
                      <a:pt x="29" y="109"/>
                      <a:pt x="29" y="206"/>
                    </a:cubicBezTo>
                    <a:cubicBezTo>
                      <a:pt x="29" y="304"/>
                      <a:pt x="109" y="383"/>
                      <a:pt x="207" y="383"/>
                    </a:cubicBezTo>
                    <a:lnTo>
                      <a:pt x="207" y="412"/>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39" name="Freeform 8"/>
              <p:cNvSpPr/>
              <p:nvPr/>
            </p:nvSpPr>
            <p:spPr bwMode="auto">
              <a:xfrm>
                <a:off x="883827" y="2069198"/>
                <a:ext cx="847627" cy="1533510"/>
              </a:xfrm>
              <a:custGeom>
                <a:avLst/>
                <a:gdLst>
                  <a:gd name="T0" fmla="*/ 2147483646 w 175"/>
                  <a:gd name="T1" fmla="*/ 2147483646 h 317"/>
                  <a:gd name="T2" fmla="*/ 0 w 175"/>
                  <a:gd name="T3" fmla="*/ 2147483646 h 317"/>
                  <a:gd name="T4" fmla="*/ 2147483646 w 175"/>
                  <a:gd name="T5" fmla="*/ 0 h 317"/>
                  <a:gd name="T6" fmla="*/ 2147483646 w 175"/>
                  <a:gd name="T7" fmla="*/ 2147483646 h 317"/>
                  <a:gd name="T8" fmla="*/ 2147483646 w 175"/>
                  <a:gd name="T9" fmla="*/ 2147483646 h 317"/>
                  <a:gd name="T10" fmla="*/ 2147483646 w 175"/>
                  <a:gd name="T11" fmla="*/ 2147483646 h 317"/>
                  <a:gd name="T12" fmla="*/ 2147483646 w 175"/>
                  <a:gd name="T13" fmla="*/ 2147483646 h 3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 h="317">
                    <a:moveTo>
                      <a:pt x="175" y="317"/>
                    </a:moveTo>
                    <a:cubicBezTo>
                      <a:pt x="78" y="317"/>
                      <a:pt x="0" y="238"/>
                      <a:pt x="0" y="142"/>
                    </a:cubicBezTo>
                    <a:cubicBezTo>
                      <a:pt x="0" y="86"/>
                      <a:pt x="28" y="33"/>
                      <a:pt x="74" y="0"/>
                    </a:cubicBezTo>
                    <a:cubicBezTo>
                      <a:pt x="91" y="24"/>
                      <a:pt x="91" y="24"/>
                      <a:pt x="91" y="24"/>
                    </a:cubicBezTo>
                    <a:cubicBezTo>
                      <a:pt x="52" y="51"/>
                      <a:pt x="29" y="95"/>
                      <a:pt x="29" y="142"/>
                    </a:cubicBezTo>
                    <a:cubicBezTo>
                      <a:pt x="29" y="222"/>
                      <a:pt x="94" y="288"/>
                      <a:pt x="175" y="288"/>
                    </a:cubicBezTo>
                    <a:lnTo>
                      <a:pt x="175" y="317"/>
                    </a:lnTo>
                    <a:close/>
                  </a:path>
                </a:pathLst>
              </a:custGeom>
              <a:gradFill rotWithShape="1">
                <a:gsLst>
                  <a:gs pos="0">
                    <a:srgbClr val="379026"/>
                  </a:gs>
                  <a:gs pos="55400">
                    <a:srgbClr val="379026"/>
                  </a:gs>
                  <a:gs pos="100000">
                    <a:srgbClr val="2A831C"/>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40" name="Freeform 9"/>
              <p:cNvSpPr/>
              <p:nvPr/>
            </p:nvSpPr>
            <p:spPr bwMode="auto">
              <a:xfrm>
                <a:off x="1043525" y="2757128"/>
                <a:ext cx="687930" cy="685883"/>
              </a:xfrm>
              <a:custGeom>
                <a:avLst/>
                <a:gdLst>
                  <a:gd name="T0" fmla="*/ 2147483646 w 142"/>
                  <a:gd name="T1" fmla="*/ 2147483646 h 142"/>
                  <a:gd name="T2" fmla="*/ 0 w 142"/>
                  <a:gd name="T3" fmla="*/ 0 h 142"/>
                  <a:gd name="T4" fmla="*/ 2147483646 w 142"/>
                  <a:gd name="T5" fmla="*/ 0 h 142"/>
                  <a:gd name="T6" fmla="*/ 2147483646 w 142"/>
                  <a:gd name="T7" fmla="*/ 2147483646 h 142"/>
                  <a:gd name="T8" fmla="*/ 2147483646 w 142"/>
                  <a:gd name="T9" fmla="*/ 2147483646 h 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42">
                    <a:moveTo>
                      <a:pt x="142" y="142"/>
                    </a:moveTo>
                    <a:cubicBezTo>
                      <a:pt x="64" y="142"/>
                      <a:pt x="0" y="78"/>
                      <a:pt x="0" y="0"/>
                    </a:cubicBezTo>
                    <a:cubicBezTo>
                      <a:pt x="29" y="0"/>
                      <a:pt x="29" y="0"/>
                      <a:pt x="29" y="0"/>
                    </a:cubicBezTo>
                    <a:cubicBezTo>
                      <a:pt x="29" y="62"/>
                      <a:pt x="80" y="113"/>
                      <a:pt x="142" y="113"/>
                    </a:cubicBezTo>
                    <a:lnTo>
                      <a:pt x="142" y="142"/>
                    </a:lnTo>
                    <a:close/>
                  </a:path>
                </a:pathLst>
              </a:custGeom>
              <a:solidFill>
                <a:srgbClr val="A6CA3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41" name="TextBox 255"/>
              <p:cNvSpPr txBox="1">
                <a:spLocks noChangeArrowheads="1"/>
              </p:cNvSpPr>
              <p:nvPr/>
            </p:nvSpPr>
            <p:spPr bwMode="auto">
              <a:xfrm>
                <a:off x="1672820" y="3239584"/>
                <a:ext cx="432803" cy="3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800" b="1">
                    <a:solidFill>
                      <a:srgbClr val="595959"/>
                    </a:solidFill>
                    <a:latin typeface="微软雅黑" panose="020B0503020204020204" pitchFamily="34" charset="-122"/>
                    <a:ea typeface="微软雅黑" panose="020B0503020204020204" pitchFamily="34" charset="-122"/>
                  </a:rPr>
                  <a:t>89</a:t>
                </a:r>
                <a:endParaRPr lang="zh-CN" altLang="en-US" sz="800" b="1">
                  <a:solidFill>
                    <a:srgbClr val="595959"/>
                  </a:solidFill>
                  <a:latin typeface="微软雅黑" panose="020B0503020204020204" pitchFamily="34" charset="-122"/>
                  <a:ea typeface="微软雅黑" panose="020B0503020204020204" pitchFamily="34" charset="-122"/>
                </a:endParaRPr>
              </a:p>
            </p:txBody>
          </p:sp>
          <p:sp>
            <p:nvSpPr>
              <p:cNvPr id="34842" name="TextBox 256"/>
              <p:cNvSpPr txBox="1">
                <a:spLocks noChangeArrowheads="1"/>
              </p:cNvSpPr>
              <p:nvPr/>
            </p:nvSpPr>
            <p:spPr bwMode="auto">
              <a:xfrm>
                <a:off x="1672820" y="3418045"/>
                <a:ext cx="522041" cy="3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800" b="1">
                    <a:solidFill>
                      <a:srgbClr val="595959"/>
                    </a:solidFill>
                    <a:latin typeface="微软雅黑" panose="020B0503020204020204" pitchFamily="34" charset="-122"/>
                    <a:ea typeface="微软雅黑" panose="020B0503020204020204" pitchFamily="34" charset="-122"/>
                  </a:rPr>
                  <a:t>123</a:t>
                </a:r>
                <a:endParaRPr lang="zh-CN" altLang="en-US" sz="800" b="1">
                  <a:solidFill>
                    <a:srgbClr val="595959"/>
                  </a:solidFill>
                  <a:latin typeface="微软雅黑" panose="020B0503020204020204" pitchFamily="34" charset="-122"/>
                  <a:ea typeface="微软雅黑" panose="020B0503020204020204" pitchFamily="34" charset="-122"/>
                </a:endParaRPr>
              </a:p>
            </p:txBody>
          </p:sp>
          <p:sp>
            <p:nvSpPr>
              <p:cNvPr id="34843" name="TextBox 257"/>
              <p:cNvSpPr txBox="1">
                <a:spLocks noChangeArrowheads="1"/>
              </p:cNvSpPr>
              <p:nvPr/>
            </p:nvSpPr>
            <p:spPr bwMode="auto">
              <a:xfrm>
                <a:off x="1672820" y="3578659"/>
                <a:ext cx="522041" cy="3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800" b="1">
                    <a:solidFill>
                      <a:srgbClr val="595959"/>
                    </a:solidFill>
                    <a:latin typeface="微软雅黑" panose="020B0503020204020204" pitchFamily="34" charset="-122"/>
                    <a:ea typeface="微软雅黑" panose="020B0503020204020204" pitchFamily="34" charset="-122"/>
                  </a:rPr>
                  <a:t>245</a:t>
                </a:r>
                <a:endParaRPr lang="zh-CN" altLang="en-US" sz="800" b="1">
                  <a:solidFill>
                    <a:srgbClr val="595959"/>
                  </a:solidFill>
                  <a:latin typeface="微软雅黑" panose="020B0503020204020204" pitchFamily="34" charset="-122"/>
                  <a:ea typeface="微软雅黑" panose="020B0503020204020204" pitchFamily="34" charset="-122"/>
                </a:endParaRPr>
              </a:p>
            </p:txBody>
          </p:sp>
          <p:sp>
            <p:nvSpPr>
              <p:cNvPr id="34844" name="TextBox 258"/>
              <p:cNvSpPr txBox="1">
                <a:spLocks noChangeArrowheads="1"/>
              </p:cNvSpPr>
              <p:nvPr/>
            </p:nvSpPr>
            <p:spPr bwMode="auto">
              <a:xfrm>
                <a:off x="1672820" y="3732581"/>
                <a:ext cx="522041" cy="3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800" b="1">
                    <a:solidFill>
                      <a:srgbClr val="595959"/>
                    </a:solidFill>
                    <a:latin typeface="微软雅黑" panose="020B0503020204020204" pitchFamily="34" charset="-122"/>
                    <a:ea typeface="微软雅黑" panose="020B0503020204020204" pitchFamily="34" charset="-122"/>
                  </a:rPr>
                  <a:t>313</a:t>
                </a:r>
                <a:endParaRPr lang="zh-CN" altLang="en-US" sz="800" b="1">
                  <a:solidFill>
                    <a:srgbClr val="595959"/>
                  </a:solidFill>
                  <a:latin typeface="微软雅黑" panose="020B0503020204020204" pitchFamily="34" charset="-122"/>
                  <a:ea typeface="微软雅黑" panose="020B0503020204020204" pitchFamily="34" charset="-122"/>
                </a:endParaRPr>
              </a:p>
            </p:txBody>
          </p:sp>
        </p:grpSp>
        <p:grpSp>
          <p:nvGrpSpPr>
            <p:cNvPr id="34825" name="组合 239"/>
            <p:cNvGrpSpPr/>
            <p:nvPr/>
          </p:nvGrpSpPr>
          <p:grpSpPr bwMode="auto">
            <a:xfrm>
              <a:off x="6178244" y="2624401"/>
              <a:ext cx="2730597" cy="307777"/>
              <a:chOff x="6178244" y="2624401"/>
              <a:chExt cx="2730597" cy="307777"/>
            </a:xfrm>
          </p:grpSpPr>
          <p:sp>
            <p:nvSpPr>
              <p:cNvPr id="34835" name="TextBox 249"/>
              <p:cNvSpPr txBox="1">
                <a:spLocks noChangeArrowheads="1"/>
              </p:cNvSpPr>
              <p:nvPr/>
            </p:nvSpPr>
            <p:spPr bwMode="auto">
              <a:xfrm>
                <a:off x="6178244" y="2624401"/>
                <a:ext cx="4058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400" b="1">
                    <a:solidFill>
                      <a:srgbClr val="0070C0"/>
                    </a:solidFill>
                    <a:latin typeface="微软雅黑" panose="020B0503020204020204" pitchFamily="34" charset="-122"/>
                    <a:ea typeface="微软雅黑" panose="020B0503020204020204" pitchFamily="34" charset="-122"/>
                  </a:rPr>
                  <a:t>89</a:t>
                </a:r>
                <a:endParaRPr lang="zh-CN" altLang="en-US" sz="1400" b="1">
                  <a:solidFill>
                    <a:srgbClr val="0070C0"/>
                  </a:solidFill>
                  <a:latin typeface="微软雅黑" panose="020B0503020204020204" pitchFamily="34" charset="-122"/>
                  <a:ea typeface="微软雅黑" panose="020B0503020204020204" pitchFamily="34" charset="-122"/>
                </a:endParaRPr>
              </a:p>
            </p:txBody>
          </p:sp>
          <p:sp>
            <p:nvSpPr>
              <p:cNvPr id="34836" name="矩形 250"/>
              <p:cNvSpPr>
                <a:spLocks noChangeArrowheads="1"/>
              </p:cNvSpPr>
              <p:nvPr/>
            </p:nvSpPr>
            <p:spPr bwMode="auto">
              <a:xfrm>
                <a:off x="6622760" y="2670936"/>
                <a:ext cx="2286081" cy="21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800">
                    <a:solidFill>
                      <a:srgbClr val="404040"/>
                    </a:solidFill>
                    <a:latin typeface="微软雅黑" panose="020B0503020204020204" pitchFamily="34" charset="-122"/>
                    <a:ea typeface="微软雅黑" panose="020B0503020204020204" pitchFamily="34" charset="-122"/>
                  </a:rPr>
                  <a:t>拥有国内顶尖的</a:t>
                </a:r>
                <a:r>
                  <a:rPr lang="en-US" altLang="zh-CN" sz="800">
                    <a:solidFill>
                      <a:srgbClr val="404040"/>
                    </a:solidFill>
                    <a:latin typeface="微软雅黑" panose="020B0503020204020204" pitchFamily="34" charset="-122"/>
                    <a:ea typeface="微软雅黑" panose="020B0503020204020204" pitchFamily="34" charset="-122"/>
                  </a:rPr>
                  <a:t>PPT</a:t>
                </a:r>
                <a:r>
                  <a:rPr lang="zh-CN" altLang="en-US" sz="800">
                    <a:solidFill>
                      <a:srgbClr val="404040"/>
                    </a:solidFill>
                    <a:latin typeface="微软雅黑" panose="020B0503020204020204" pitchFamily="34" charset="-122"/>
                    <a:ea typeface="微软雅黑" panose="020B0503020204020204" pitchFamily="34" charset="-122"/>
                  </a:rPr>
                  <a:t>制作技术</a:t>
                </a:r>
                <a:endParaRPr lang="zh-CN" altLang="en-US" sz="800">
                  <a:solidFill>
                    <a:srgbClr val="000000"/>
                  </a:solidFill>
                </a:endParaRPr>
              </a:p>
            </p:txBody>
          </p:sp>
        </p:grpSp>
        <p:grpSp>
          <p:nvGrpSpPr>
            <p:cNvPr id="34826" name="组合 240"/>
            <p:cNvGrpSpPr/>
            <p:nvPr/>
          </p:nvGrpSpPr>
          <p:grpSpPr bwMode="auto">
            <a:xfrm>
              <a:off x="6178244" y="2878616"/>
              <a:ext cx="2730597" cy="307777"/>
              <a:chOff x="6178244" y="2922630"/>
              <a:chExt cx="2730597" cy="307777"/>
            </a:xfrm>
          </p:grpSpPr>
          <p:sp>
            <p:nvSpPr>
              <p:cNvPr id="34833" name="TextBox 247"/>
              <p:cNvSpPr txBox="1">
                <a:spLocks noChangeArrowheads="1"/>
              </p:cNvSpPr>
              <p:nvPr/>
            </p:nvSpPr>
            <p:spPr bwMode="auto">
              <a:xfrm>
                <a:off x="6178244" y="2922630"/>
                <a:ext cx="5164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400" b="1">
                    <a:solidFill>
                      <a:srgbClr val="00B0F0"/>
                    </a:solidFill>
                    <a:latin typeface="微软雅黑" panose="020B0503020204020204" pitchFamily="34" charset="-122"/>
                    <a:ea typeface="微软雅黑" panose="020B0503020204020204" pitchFamily="34" charset="-122"/>
                  </a:rPr>
                  <a:t>123</a:t>
                </a:r>
                <a:endParaRPr lang="zh-CN" altLang="en-US" sz="1400" b="1">
                  <a:solidFill>
                    <a:srgbClr val="00B0F0"/>
                  </a:solidFill>
                  <a:latin typeface="微软雅黑" panose="020B0503020204020204" pitchFamily="34" charset="-122"/>
                  <a:ea typeface="微软雅黑" panose="020B0503020204020204" pitchFamily="34" charset="-122"/>
                </a:endParaRPr>
              </a:p>
            </p:txBody>
          </p:sp>
          <p:sp>
            <p:nvSpPr>
              <p:cNvPr id="34834" name="矩形 248"/>
              <p:cNvSpPr>
                <a:spLocks noChangeArrowheads="1"/>
              </p:cNvSpPr>
              <p:nvPr/>
            </p:nvSpPr>
            <p:spPr bwMode="auto">
              <a:xfrm>
                <a:off x="6622760" y="2968938"/>
                <a:ext cx="2286081" cy="21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800">
                    <a:solidFill>
                      <a:srgbClr val="404040"/>
                    </a:solidFill>
                    <a:latin typeface="微软雅黑" panose="020B0503020204020204" pitchFamily="34" charset="-122"/>
                    <a:ea typeface="微软雅黑" panose="020B0503020204020204" pitchFamily="34" charset="-122"/>
                  </a:rPr>
                  <a:t>拥有国内顶尖的</a:t>
                </a:r>
                <a:r>
                  <a:rPr lang="en-US" altLang="zh-CN" sz="800">
                    <a:solidFill>
                      <a:srgbClr val="404040"/>
                    </a:solidFill>
                    <a:latin typeface="微软雅黑" panose="020B0503020204020204" pitchFamily="34" charset="-122"/>
                    <a:ea typeface="微软雅黑" panose="020B0503020204020204" pitchFamily="34" charset="-122"/>
                  </a:rPr>
                  <a:t>PPT</a:t>
                </a:r>
                <a:r>
                  <a:rPr lang="zh-CN" altLang="en-US" sz="800">
                    <a:solidFill>
                      <a:srgbClr val="404040"/>
                    </a:solidFill>
                    <a:latin typeface="微软雅黑" panose="020B0503020204020204" pitchFamily="34" charset="-122"/>
                    <a:ea typeface="微软雅黑" panose="020B0503020204020204" pitchFamily="34" charset="-122"/>
                  </a:rPr>
                  <a:t>制作技术</a:t>
                </a:r>
                <a:endParaRPr lang="zh-CN" altLang="en-US" sz="800">
                  <a:solidFill>
                    <a:srgbClr val="000000"/>
                  </a:solidFill>
                </a:endParaRPr>
              </a:p>
            </p:txBody>
          </p:sp>
        </p:grpSp>
        <p:grpSp>
          <p:nvGrpSpPr>
            <p:cNvPr id="34827" name="组合 241"/>
            <p:cNvGrpSpPr/>
            <p:nvPr/>
          </p:nvGrpSpPr>
          <p:grpSpPr bwMode="auto">
            <a:xfrm>
              <a:off x="6178244" y="3132831"/>
              <a:ext cx="2730597" cy="307777"/>
              <a:chOff x="6178244" y="3225121"/>
              <a:chExt cx="2730597" cy="307777"/>
            </a:xfrm>
          </p:grpSpPr>
          <p:sp>
            <p:nvSpPr>
              <p:cNvPr id="34831" name="TextBox 245"/>
              <p:cNvSpPr txBox="1">
                <a:spLocks noChangeArrowheads="1"/>
              </p:cNvSpPr>
              <p:nvPr/>
            </p:nvSpPr>
            <p:spPr bwMode="auto">
              <a:xfrm>
                <a:off x="6178244" y="3225121"/>
                <a:ext cx="5164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400" b="1">
                    <a:solidFill>
                      <a:srgbClr val="006600"/>
                    </a:solidFill>
                    <a:latin typeface="微软雅黑" panose="020B0503020204020204" pitchFamily="34" charset="-122"/>
                    <a:ea typeface="微软雅黑" panose="020B0503020204020204" pitchFamily="34" charset="-122"/>
                  </a:rPr>
                  <a:t>245</a:t>
                </a:r>
                <a:endParaRPr lang="zh-CN" altLang="en-US" sz="1400" b="1">
                  <a:solidFill>
                    <a:srgbClr val="006600"/>
                  </a:solidFill>
                  <a:latin typeface="微软雅黑" panose="020B0503020204020204" pitchFamily="34" charset="-122"/>
                  <a:ea typeface="微软雅黑" panose="020B0503020204020204" pitchFamily="34" charset="-122"/>
                </a:endParaRPr>
              </a:p>
            </p:txBody>
          </p:sp>
          <p:sp>
            <p:nvSpPr>
              <p:cNvPr id="34832" name="矩形 246"/>
              <p:cNvSpPr>
                <a:spLocks noChangeArrowheads="1"/>
              </p:cNvSpPr>
              <p:nvPr/>
            </p:nvSpPr>
            <p:spPr bwMode="auto">
              <a:xfrm>
                <a:off x="6622760" y="3271201"/>
                <a:ext cx="2286081" cy="21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800">
                    <a:solidFill>
                      <a:srgbClr val="404040"/>
                    </a:solidFill>
                    <a:latin typeface="微软雅黑" panose="020B0503020204020204" pitchFamily="34" charset="-122"/>
                    <a:ea typeface="微软雅黑" panose="020B0503020204020204" pitchFamily="34" charset="-122"/>
                  </a:rPr>
                  <a:t>拥有国内顶尖的</a:t>
                </a:r>
                <a:r>
                  <a:rPr lang="en-US" altLang="zh-CN" sz="800">
                    <a:solidFill>
                      <a:srgbClr val="404040"/>
                    </a:solidFill>
                    <a:latin typeface="微软雅黑" panose="020B0503020204020204" pitchFamily="34" charset="-122"/>
                    <a:ea typeface="微软雅黑" panose="020B0503020204020204" pitchFamily="34" charset="-122"/>
                  </a:rPr>
                  <a:t>PPT</a:t>
                </a:r>
                <a:r>
                  <a:rPr lang="zh-CN" altLang="en-US" sz="800">
                    <a:solidFill>
                      <a:srgbClr val="404040"/>
                    </a:solidFill>
                    <a:latin typeface="微软雅黑" panose="020B0503020204020204" pitchFamily="34" charset="-122"/>
                    <a:ea typeface="微软雅黑" panose="020B0503020204020204" pitchFamily="34" charset="-122"/>
                  </a:rPr>
                  <a:t>制作技术</a:t>
                </a:r>
                <a:endParaRPr lang="zh-CN" altLang="en-US" sz="800">
                  <a:solidFill>
                    <a:srgbClr val="000000"/>
                  </a:solidFill>
                </a:endParaRPr>
              </a:p>
            </p:txBody>
          </p:sp>
        </p:grpSp>
        <p:grpSp>
          <p:nvGrpSpPr>
            <p:cNvPr id="34828" name="组合 242"/>
            <p:cNvGrpSpPr/>
            <p:nvPr/>
          </p:nvGrpSpPr>
          <p:grpSpPr bwMode="auto">
            <a:xfrm>
              <a:off x="6178244" y="3387046"/>
              <a:ext cx="2730597" cy="307777"/>
              <a:chOff x="6178244" y="3225121"/>
              <a:chExt cx="2730597" cy="307777"/>
            </a:xfrm>
          </p:grpSpPr>
          <p:sp>
            <p:nvSpPr>
              <p:cNvPr id="34829" name="TextBox 243"/>
              <p:cNvSpPr txBox="1">
                <a:spLocks noChangeArrowheads="1"/>
              </p:cNvSpPr>
              <p:nvPr/>
            </p:nvSpPr>
            <p:spPr bwMode="auto">
              <a:xfrm>
                <a:off x="6178244" y="3225121"/>
                <a:ext cx="5164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400" b="1">
                    <a:solidFill>
                      <a:srgbClr val="669900"/>
                    </a:solidFill>
                    <a:latin typeface="微软雅黑" panose="020B0503020204020204" pitchFamily="34" charset="-122"/>
                    <a:ea typeface="微软雅黑" panose="020B0503020204020204" pitchFamily="34" charset="-122"/>
                  </a:rPr>
                  <a:t>313</a:t>
                </a:r>
                <a:endParaRPr lang="en-US" altLang="zh-CN" sz="1400" b="1">
                  <a:solidFill>
                    <a:srgbClr val="669900"/>
                  </a:solidFill>
                  <a:latin typeface="微软雅黑" panose="020B0503020204020204" pitchFamily="34" charset="-122"/>
                  <a:ea typeface="微软雅黑" panose="020B0503020204020204" pitchFamily="34" charset="-122"/>
                </a:endParaRPr>
              </a:p>
            </p:txBody>
          </p:sp>
          <p:sp>
            <p:nvSpPr>
              <p:cNvPr id="34830" name="矩形 244"/>
              <p:cNvSpPr>
                <a:spLocks noChangeArrowheads="1"/>
              </p:cNvSpPr>
              <p:nvPr/>
            </p:nvSpPr>
            <p:spPr bwMode="auto">
              <a:xfrm>
                <a:off x="6622760" y="3270974"/>
                <a:ext cx="2286081" cy="215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800">
                    <a:solidFill>
                      <a:srgbClr val="404040"/>
                    </a:solidFill>
                    <a:latin typeface="微软雅黑" panose="020B0503020204020204" pitchFamily="34" charset="-122"/>
                    <a:ea typeface="微软雅黑" panose="020B0503020204020204" pitchFamily="34" charset="-122"/>
                  </a:rPr>
                  <a:t>拥有国内顶尖的</a:t>
                </a:r>
                <a:r>
                  <a:rPr lang="en-US" altLang="zh-CN" sz="800">
                    <a:solidFill>
                      <a:srgbClr val="404040"/>
                    </a:solidFill>
                    <a:latin typeface="微软雅黑" panose="020B0503020204020204" pitchFamily="34" charset="-122"/>
                    <a:ea typeface="微软雅黑" panose="020B0503020204020204" pitchFamily="34" charset="-122"/>
                  </a:rPr>
                  <a:t>PPT</a:t>
                </a:r>
                <a:r>
                  <a:rPr lang="zh-CN" altLang="en-US" sz="800">
                    <a:solidFill>
                      <a:srgbClr val="404040"/>
                    </a:solidFill>
                    <a:latin typeface="微软雅黑" panose="020B0503020204020204" pitchFamily="34" charset="-122"/>
                    <a:ea typeface="微软雅黑" panose="020B0503020204020204" pitchFamily="34" charset="-122"/>
                  </a:rPr>
                  <a:t>制作技术</a:t>
                </a:r>
                <a:endParaRPr lang="zh-CN" altLang="en-US" sz="800">
                  <a:solidFill>
                    <a:srgbClr val="000000"/>
                  </a:solidFill>
                </a:endParaRPr>
              </a:p>
            </p:txBody>
          </p:sp>
        </p:grpSp>
      </p:grpSp>
      <p:grpSp>
        <p:nvGrpSpPr>
          <p:cNvPr id="262" name="组合 261"/>
          <p:cNvGrpSpPr/>
          <p:nvPr/>
        </p:nvGrpSpPr>
        <p:grpSpPr bwMode="auto">
          <a:xfrm>
            <a:off x="468313" y="768350"/>
            <a:ext cx="8064500" cy="922338"/>
            <a:chOff x="467544" y="768128"/>
            <a:chExt cx="8064897" cy="921929"/>
          </a:xfrm>
        </p:grpSpPr>
        <p:sp>
          <p:nvSpPr>
            <p:cNvPr id="34822" name="矩形 259"/>
            <p:cNvSpPr>
              <a:spLocks noChangeArrowheads="1"/>
            </p:cNvSpPr>
            <p:nvPr/>
          </p:nvSpPr>
          <p:spPr bwMode="auto">
            <a:xfrm>
              <a:off x="467544" y="1155306"/>
              <a:ext cx="8064897" cy="53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20000"/>
                </a:lnSpc>
                <a:spcBef>
                  <a:spcPct val="0"/>
                </a:spcBef>
                <a:buClr>
                  <a:srgbClr val="0070C0"/>
                </a:buClr>
                <a:buFontTx/>
                <a:buNone/>
              </a:pPr>
              <a:r>
                <a:rPr lang="zh-CN" altLang="zh-CN"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zh-CN" altLang="zh-CN" sz="1200">
                <a:solidFill>
                  <a:srgbClr val="404040"/>
                </a:solidFill>
                <a:latin typeface="微软雅黑" panose="020B0503020204020204" pitchFamily="34" charset="-122"/>
                <a:ea typeface="微软雅黑" panose="020B0503020204020204" pitchFamily="34" charset="-122"/>
              </a:endParaRPr>
            </a:p>
          </p:txBody>
        </p:sp>
        <p:sp>
          <p:nvSpPr>
            <p:cNvPr id="34823" name="矩形 260"/>
            <p:cNvSpPr>
              <a:spLocks noChangeArrowheads="1"/>
            </p:cNvSpPr>
            <p:nvPr/>
          </p:nvSpPr>
          <p:spPr bwMode="auto">
            <a:xfrm>
              <a:off x="467544" y="768128"/>
              <a:ext cx="2960833" cy="41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50000"/>
                </a:lnSpc>
                <a:spcBef>
                  <a:spcPct val="0"/>
                </a:spcBef>
                <a:buClr>
                  <a:srgbClr val="0070C0"/>
                </a:buClr>
                <a:buFontTx/>
                <a:buNone/>
              </a:pPr>
              <a:r>
                <a:rPr lang="zh-CN" altLang="zh-CN" sz="1400" b="1">
                  <a:solidFill>
                    <a:srgbClr val="404040"/>
                  </a:solidFill>
                  <a:latin typeface="微软雅黑" panose="020B0503020204020204" pitchFamily="34" charset="-122"/>
                  <a:ea typeface="微软雅黑" panose="020B0503020204020204" pitchFamily="34" charset="-122"/>
                </a:rPr>
                <a:t>上海锐普广告有限公司</a:t>
              </a:r>
              <a:endParaRPr lang="zh-CN" altLang="zh-CN" sz="1400" b="1">
                <a:solidFill>
                  <a:srgbClr val="40404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2"/>
                                        </p:tgtEl>
                                        <p:attrNameLst>
                                          <p:attrName>style.visibility</p:attrName>
                                        </p:attrNameLst>
                                      </p:cBhvr>
                                      <p:to>
                                        <p:strVal val="visible"/>
                                      </p:to>
                                    </p:set>
                                    <p:anim calcmode="lin" valueType="num">
                                      <p:cBhvr additive="base">
                                        <p:cTn id="7" dur="500" fill="hold"/>
                                        <p:tgtEl>
                                          <p:spTgt spid="262"/>
                                        </p:tgtEl>
                                        <p:attrNameLst>
                                          <p:attrName>ppt_x</p:attrName>
                                        </p:attrNameLst>
                                      </p:cBhvr>
                                      <p:tavLst>
                                        <p:tav tm="0">
                                          <p:val>
                                            <p:strVal val="0-#ppt_w/2"/>
                                          </p:val>
                                        </p:tav>
                                        <p:tav tm="100000">
                                          <p:val>
                                            <p:strVal val="#ppt_x"/>
                                          </p:val>
                                        </p:tav>
                                      </p:tavLst>
                                    </p:anim>
                                    <p:anim calcmode="lin" valueType="num">
                                      <p:cBhvr additive="base">
                                        <p:cTn id="8" dur="500" fill="hold"/>
                                        <p:tgtEl>
                                          <p:spTgt spid="26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fill="hold"/>
                                        <p:tgtEl>
                                          <p:spTgt spid="133"/>
                                        </p:tgtEl>
                                        <p:attrNameLst>
                                          <p:attrName>ppt_x</p:attrName>
                                        </p:attrNameLst>
                                      </p:cBhvr>
                                      <p:tavLst>
                                        <p:tav tm="0">
                                          <p:val>
                                            <p:strVal val="1+#ppt_w/2"/>
                                          </p:val>
                                        </p:tav>
                                        <p:tav tm="100000">
                                          <p:val>
                                            <p:strVal val="#ppt_x"/>
                                          </p:val>
                                        </p:tav>
                                      </p:tavLst>
                                    </p:anim>
                                    <p:anim calcmode="lin" valueType="num">
                                      <p:cBhvr additive="base">
                                        <p:cTn id="12" dur="500" fill="hold"/>
                                        <p:tgtEl>
                                          <p:spTgt spid="1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38"/>
                                        </p:tgtEl>
                                        <p:attrNameLst>
                                          <p:attrName>style.visibility</p:attrName>
                                        </p:attrNameLst>
                                      </p:cBhvr>
                                      <p:to>
                                        <p:strVal val="visible"/>
                                      </p:to>
                                    </p:set>
                                    <p:anim calcmode="lin" valueType="num">
                                      <p:cBhvr additive="base">
                                        <p:cTn id="15" dur="500" fill="hold"/>
                                        <p:tgtEl>
                                          <p:spTgt spid="238"/>
                                        </p:tgtEl>
                                        <p:attrNameLst>
                                          <p:attrName>ppt_x</p:attrName>
                                        </p:attrNameLst>
                                      </p:cBhvr>
                                      <p:tavLst>
                                        <p:tav tm="0">
                                          <p:val>
                                            <p:strVal val="1+#ppt_w/2"/>
                                          </p:val>
                                        </p:tav>
                                        <p:tav tm="100000">
                                          <p:val>
                                            <p:strVal val="#ppt_x"/>
                                          </p:val>
                                        </p:tav>
                                      </p:tavLst>
                                    </p:anim>
                                    <p:anim calcmode="lin" valueType="num">
                                      <p:cBhvr additive="base">
                                        <p:cTn id="16" dur="5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2" name="任意多边形 81"/>
          <p:cNvSpPr/>
          <p:nvPr/>
        </p:nvSpPr>
        <p:spPr>
          <a:xfrm>
            <a:off x="1579563" y="2701925"/>
            <a:ext cx="6927850" cy="909638"/>
          </a:xfrm>
          <a:custGeom>
            <a:avLst/>
            <a:gdLst>
              <a:gd name="connsiteX0" fmla="*/ 6926580 w 6926580"/>
              <a:gd name="connsiteY0" fmla="*/ 0 h 815340"/>
              <a:gd name="connsiteX1" fmla="*/ 0 w 6926580"/>
              <a:gd name="connsiteY1" fmla="*/ 472440 h 815340"/>
              <a:gd name="connsiteX2" fmla="*/ 0 w 6926580"/>
              <a:gd name="connsiteY2" fmla="*/ 815340 h 815340"/>
              <a:gd name="connsiteX3" fmla="*/ 6918960 w 6926580"/>
              <a:gd name="connsiteY3" fmla="*/ 365760 h 815340"/>
              <a:gd name="connsiteX4" fmla="*/ 6926580 w 6926580"/>
              <a:gd name="connsiteY4" fmla="*/ 0 h 815340"/>
              <a:gd name="connsiteX0-1" fmla="*/ 6926580 w 6926580"/>
              <a:gd name="connsiteY0-2" fmla="*/ 0 h 961390"/>
              <a:gd name="connsiteX1-3" fmla="*/ 0 w 6926580"/>
              <a:gd name="connsiteY1-4" fmla="*/ 472440 h 961390"/>
              <a:gd name="connsiteX2-5" fmla="*/ 12700 w 6926580"/>
              <a:gd name="connsiteY2-6" fmla="*/ 961390 h 961390"/>
              <a:gd name="connsiteX3-7" fmla="*/ 6918960 w 6926580"/>
              <a:gd name="connsiteY3-8" fmla="*/ 365760 h 961390"/>
              <a:gd name="connsiteX4-9" fmla="*/ 6926580 w 6926580"/>
              <a:gd name="connsiteY4-10" fmla="*/ 0 h 961390"/>
              <a:gd name="connsiteX0-11" fmla="*/ 6926580 w 6926580"/>
              <a:gd name="connsiteY0-12" fmla="*/ 0 h 961390"/>
              <a:gd name="connsiteX1-13" fmla="*/ 0 w 6926580"/>
              <a:gd name="connsiteY1-14" fmla="*/ 624840 h 961390"/>
              <a:gd name="connsiteX2-15" fmla="*/ 12700 w 6926580"/>
              <a:gd name="connsiteY2-16" fmla="*/ 961390 h 961390"/>
              <a:gd name="connsiteX3-17" fmla="*/ 6918960 w 6926580"/>
              <a:gd name="connsiteY3-18" fmla="*/ 365760 h 961390"/>
              <a:gd name="connsiteX4-19" fmla="*/ 6926580 w 6926580"/>
              <a:gd name="connsiteY4-20" fmla="*/ 0 h 961390"/>
              <a:gd name="connsiteX0-21" fmla="*/ 6926580 w 6926580"/>
              <a:gd name="connsiteY0-22" fmla="*/ 0 h 955040"/>
              <a:gd name="connsiteX1-23" fmla="*/ 0 w 6926580"/>
              <a:gd name="connsiteY1-24" fmla="*/ 624840 h 955040"/>
              <a:gd name="connsiteX2-25" fmla="*/ 6350 w 6926580"/>
              <a:gd name="connsiteY2-26" fmla="*/ 955040 h 955040"/>
              <a:gd name="connsiteX3-27" fmla="*/ 6918960 w 6926580"/>
              <a:gd name="connsiteY3-28" fmla="*/ 365760 h 955040"/>
              <a:gd name="connsiteX4-29" fmla="*/ 6926580 w 6926580"/>
              <a:gd name="connsiteY4-30" fmla="*/ 0 h 955040"/>
              <a:gd name="connsiteX0-31" fmla="*/ 6926580 w 6926580"/>
              <a:gd name="connsiteY0-32" fmla="*/ 0 h 955040"/>
              <a:gd name="connsiteX1-33" fmla="*/ 0 w 6926580"/>
              <a:gd name="connsiteY1-34" fmla="*/ 624840 h 955040"/>
              <a:gd name="connsiteX2-35" fmla="*/ 6350 w 6926580"/>
              <a:gd name="connsiteY2-36" fmla="*/ 955040 h 955040"/>
              <a:gd name="connsiteX3-37" fmla="*/ 6918960 w 6926580"/>
              <a:gd name="connsiteY3-38" fmla="*/ 397510 h 955040"/>
              <a:gd name="connsiteX4-39" fmla="*/ 6926580 w 6926580"/>
              <a:gd name="connsiteY4-40" fmla="*/ 0 h 955040"/>
              <a:gd name="connsiteX0-41" fmla="*/ 6926580 w 6926580"/>
              <a:gd name="connsiteY0-42" fmla="*/ 0 h 910590"/>
              <a:gd name="connsiteX1-43" fmla="*/ 0 w 6926580"/>
              <a:gd name="connsiteY1-44" fmla="*/ 580390 h 910590"/>
              <a:gd name="connsiteX2-45" fmla="*/ 6350 w 6926580"/>
              <a:gd name="connsiteY2-46" fmla="*/ 910590 h 910590"/>
              <a:gd name="connsiteX3-47" fmla="*/ 6918960 w 6926580"/>
              <a:gd name="connsiteY3-48" fmla="*/ 353060 h 910590"/>
              <a:gd name="connsiteX4-49" fmla="*/ 6926580 w 6926580"/>
              <a:gd name="connsiteY4-50" fmla="*/ 0 h 910590"/>
              <a:gd name="connsiteX0-51" fmla="*/ 6926580 w 6926580"/>
              <a:gd name="connsiteY0-52" fmla="*/ 0 h 910590"/>
              <a:gd name="connsiteX1-53" fmla="*/ 0 w 6926580"/>
              <a:gd name="connsiteY1-54" fmla="*/ 580390 h 910590"/>
              <a:gd name="connsiteX2-55" fmla="*/ 6350 w 6926580"/>
              <a:gd name="connsiteY2-56" fmla="*/ 910590 h 910590"/>
              <a:gd name="connsiteX3-57" fmla="*/ 6918960 w 6926580"/>
              <a:gd name="connsiteY3-58" fmla="*/ 340360 h 910590"/>
              <a:gd name="connsiteX4-59" fmla="*/ 6926580 w 6926580"/>
              <a:gd name="connsiteY4-60" fmla="*/ 0 h 910590"/>
              <a:gd name="connsiteX0-61" fmla="*/ 6926580 w 6926580"/>
              <a:gd name="connsiteY0-62" fmla="*/ 0 h 910590"/>
              <a:gd name="connsiteX1-63" fmla="*/ 0 w 6926580"/>
              <a:gd name="connsiteY1-64" fmla="*/ 580390 h 910590"/>
              <a:gd name="connsiteX2-65" fmla="*/ 6350 w 6926580"/>
              <a:gd name="connsiteY2-66" fmla="*/ 910590 h 910590"/>
              <a:gd name="connsiteX3-67" fmla="*/ 6925310 w 6926580"/>
              <a:gd name="connsiteY3-68" fmla="*/ 365760 h 910590"/>
              <a:gd name="connsiteX4-69" fmla="*/ 6926580 w 6926580"/>
              <a:gd name="connsiteY4-70" fmla="*/ 0 h 9105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26580" h="910590">
                <a:moveTo>
                  <a:pt x="6926580" y="0"/>
                </a:moveTo>
                <a:lnTo>
                  <a:pt x="0" y="580390"/>
                </a:lnTo>
                <a:lnTo>
                  <a:pt x="6350" y="910590"/>
                </a:lnTo>
                <a:lnTo>
                  <a:pt x="6925310" y="365760"/>
                </a:lnTo>
                <a:cubicBezTo>
                  <a:pt x="6925733" y="243840"/>
                  <a:pt x="6926157" y="121920"/>
                  <a:pt x="692658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3" name="任意多边形 82"/>
          <p:cNvSpPr/>
          <p:nvPr/>
        </p:nvSpPr>
        <p:spPr>
          <a:xfrm>
            <a:off x="3057525" y="2168525"/>
            <a:ext cx="4451350" cy="831850"/>
          </a:xfrm>
          <a:custGeom>
            <a:avLst/>
            <a:gdLst>
              <a:gd name="connsiteX0" fmla="*/ 4434840 w 4450080"/>
              <a:gd name="connsiteY0" fmla="*/ 0 h 830580"/>
              <a:gd name="connsiteX1" fmla="*/ 0 w 4450080"/>
              <a:gd name="connsiteY1" fmla="*/ 464820 h 830580"/>
              <a:gd name="connsiteX2" fmla="*/ 7620 w 4450080"/>
              <a:gd name="connsiteY2" fmla="*/ 830580 h 830580"/>
              <a:gd name="connsiteX3" fmla="*/ 4450080 w 4450080"/>
              <a:gd name="connsiteY3" fmla="*/ 358140 h 830580"/>
              <a:gd name="connsiteX4" fmla="*/ 4434840 w 4450080"/>
              <a:gd name="connsiteY4" fmla="*/ 0 h 830580"/>
              <a:gd name="connsiteX0-1" fmla="*/ 4427220 w 4442460"/>
              <a:gd name="connsiteY0-2" fmla="*/ 0 h 830580"/>
              <a:gd name="connsiteX1-3" fmla="*/ 5080 w 4442460"/>
              <a:gd name="connsiteY1-4" fmla="*/ 509270 h 830580"/>
              <a:gd name="connsiteX2-5" fmla="*/ 0 w 4442460"/>
              <a:gd name="connsiteY2-6" fmla="*/ 830580 h 830580"/>
              <a:gd name="connsiteX3-7" fmla="*/ 4442460 w 4442460"/>
              <a:gd name="connsiteY3-8" fmla="*/ 358140 h 830580"/>
              <a:gd name="connsiteX4-9" fmla="*/ 4427220 w 4442460"/>
              <a:gd name="connsiteY4-10" fmla="*/ 0 h 830580"/>
              <a:gd name="connsiteX0-11" fmla="*/ 4435017 w 4450257"/>
              <a:gd name="connsiteY0-12" fmla="*/ 0 h 830580"/>
              <a:gd name="connsiteX1-13" fmla="*/ 177 w 4450257"/>
              <a:gd name="connsiteY1-14" fmla="*/ 528320 h 830580"/>
              <a:gd name="connsiteX2-15" fmla="*/ 7797 w 4450257"/>
              <a:gd name="connsiteY2-16" fmla="*/ 830580 h 830580"/>
              <a:gd name="connsiteX3-17" fmla="*/ 4450257 w 4450257"/>
              <a:gd name="connsiteY3-18" fmla="*/ 358140 h 830580"/>
              <a:gd name="connsiteX4-19" fmla="*/ 4435017 w 4450257"/>
              <a:gd name="connsiteY4-20" fmla="*/ 0 h 8305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50257" h="830580">
                <a:moveTo>
                  <a:pt x="4435017" y="0"/>
                </a:moveTo>
                <a:lnTo>
                  <a:pt x="177" y="528320"/>
                </a:lnTo>
                <a:cubicBezTo>
                  <a:pt x="-1516" y="635423"/>
                  <a:pt x="9490" y="723477"/>
                  <a:pt x="7797" y="830580"/>
                </a:cubicBezTo>
                <a:lnTo>
                  <a:pt x="4450257" y="358140"/>
                </a:lnTo>
                <a:lnTo>
                  <a:pt x="4435017" y="0"/>
                </a:ln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4" name="任意多边形 83"/>
          <p:cNvSpPr/>
          <p:nvPr/>
        </p:nvSpPr>
        <p:spPr>
          <a:xfrm>
            <a:off x="2071688" y="1627188"/>
            <a:ext cx="4213225" cy="898525"/>
          </a:xfrm>
          <a:custGeom>
            <a:avLst/>
            <a:gdLst>
              <a:gd name="connsiteX0" fmla="*/ 4206240 w 4206240"/>
              <a:gd name="connsiteY0" fmla="*/ 0 h 830580"/>
              <a:gd name="connsiteX1" fmla="*/ 15240 w 4206240"/>
              <a:gd name="connsiteY1" fmla="*/ 472440 h 830580"/>
              <a:gd name="connsiteX2" fmla="*/ 0 w 4206240"/>
              <a:gd name="connsiteY2" fmla="*/ 830580 h 830580"/>
              <a:gd name="connsiteX3" fmla="*/ 4206240 w 4206240"/>
              <a:gd name="connsiteY3" fmla="*/ 350520 h 830580"/>
              <a:gd name="connsiteX4" fmla="*/ 4206240 w 4206240"/>
              <a:gd name="connsiteY4" fmla="*/ 0 h 830580"/>
              <a:gd name="connsiteX0-1" fmla="*/ 4215765 w 4215765"/>
              <a:gd name="connsiteY0-2" fmla="*/ 0 h 897255"/>
              <a:gd name="connsiteX1-3" fmla="*/ 15240 w 4215765"/>
              <a:gd name="connsiteY1-4" fmla="*/ 539115 h 897255"/>
              <a:gd name="connsiteX2-5" fmla="*/ 0 w 4215765"/>
              <a:gd name="connsiteY2-6" fmla="*/ 897255 h 897255"/>
              <a:gd name="connsiteX3-7" fmla="*/ 4206240 w 4215765"/>
              <a:gd name="connsiteY3-8" fmla="*/ 417195 h 897255"/>
              <a:gd name="connsiteX4-9" fmla="*/ 4215765 w 4215765"/>
              <a:gd name="connsiteY4-10" fmla="*/ 0 h 897255"/>
              <a:gd name="connsiteX0-11" fmla="*/ 4215765 w 4215765"/>
              <a:gd name="connsiteY0-12" fmla="*/ 0 h 897255"/>
              <a:gd name="connsiteX1-13" fmla="*/ 15240 w 4215765"/>
              <a:gd name="connsiteY1-14" fmla="*/ 539115 h 897255"/>
              <a:gd name="connsiteX2-15" fmla="*/ 0 w 4215765"/>
              <a:gd name="connsiteY2-16" fmla="*/ 897255 h 897255"/>
              <a:gd name="connsiteX3-17" fmla="*/ 4215765 w 4215765"/>
              <a:gd name="connsiteY3-18" fmla="*/ 379095 h 897255"/>
              <a:gd name="connsiteX4-19" fmla="*/ 4215765 w 4215765"/>
              <a:gd name="connsiteY4-20" fmla="*/ 0 h 897255"/>
              <a:gd name="connsiteX0-21" fmla="*/ 4215765 w 4220528"/>
              <a:gd name="connsiteY0-22" fmla="*/ 0 h 897255"/>
              <a:gd name="connsiteX1-23" fmla="*/ 15240 w 4220528"/>
              <a:gd name="connsiteY1-24" fmla="*/ 539115 h 897255"/>
              <a:gd name="connsiteX2-25" fmla="*/ 0 w 4220528"/>
              <a:gd name="connsiteY2-26" fmla="*/ 897255 h 897255"/>
              <a:gd name="connsiteX3-27" fmla="*/ 4220528 w 4220528"/>
              <a:gd name="connsiteY3-28" fmla="*/ 379095 h 897255"/>
              <a:gd name="connsiteX4-29" fmla="*/ 4215765 w 4220528"/>
              <a:gd name="connsiteY4-30" fmla="*/ 0 h 897255"/>
              <a:gd name="connsiteX0-31" fmla="*/ 4215765 w 4222909"/>
              <a:gd name="connsiteY0-32" fmla="*/ 0 h 897255"/>
              <a:gd name="connsiteX1-33" fmla="*/ 15240 w 4222909"/>
              <a:gd name="connsiteY1-34" fmla="*/ 539115 h 897255"/>
              <a:gd name="connsiteX2-35" fmla="*/ 0 w 4222909"/>
              <a:gd name="connsiteY2-36" fmla="*/ 897255 h 897255"/>
              <a:gd name="connsiteX3-37" fmla="*/ 4222909 w 4222909"/>
              <a:gd name="connsiteY3-38" fmla="*/ 383858 h 897255"/>
              <a:gd name="connsiteX4-39" fmla="*/ 4215765 w 4222909"/>
              <a:gd name="connsiteY4-40" fmla="*/ 0 h 897255"/>
              <a:gd name="connsiteX0-41" fmla="*/ 4220527 w 4222909"/>
              <a:gd name="connsiteY0-42" fmla="*/ 0 h 892493"/>
              <a:gd name="connsiteX1-43" fmla="*/ 15240 w 4222909"/>
              <a:gd name="connsiteY1-44" fmla="*/ 534353 h 892493"/>
              <a:gd name="connsiteX2-45" fmla="*/ 0 w 4222909"/>
              <a:gd name="connsiteY2-46" fmla="*/ 892493 h 892493"/>
              <a:gd name="connsiteX3-47" fmla="*/ 4222909 w 4222909"/>
              <a:gd name="connsiteY3-48" fmla="*/ 379096 h 892493"/>
              <a:gd name="connsiteX4-49" fmla="*/ 4220527 w 4222909"/>
              <a:gd name="connsiteY4-50" fmla="*/ 0 h 892493"/>
              <a:gd name="connsiteX0-51" fmla="*/ 4220527 w 4225291"/>
              <a:gd name="connsiteY0-52" fmla="*/ 0 h 892493"/>
              <a:gd name="connsiteX1-53" fmla="*/ 15240 w 4225291"/>
              <a:gd name="connsiteY1-54" fmla="*/ 534353 h 892493"/>
              <a:gd name="connsiteX2-55" fmla="*/ 0 w 4225291"/>
              <a:gd name="connsiteY2-56" fmla="*/ 892493 h 892493"/>
              <a:gd name="connsiteX3-57" fmla="*/ 4225291 w 4225291"/>
              <a:gd name="connsiteY3-58" fmla="*/ 364809 h 892493"/>
              <a:gd name="connsiteX4-59" fmla="*/ 4220527 w 4225291"/>
              <a:gd name="connsiteY4-60" fmla="*/ 0 h 892493"/>
              <a:gd name="connsiteX0-61" fmla="*/ 4207827 w 4212591"/>
              <a:gd name="connsiteY0-62" fmla="*/ 0 h 898843"/>
              <a:gd name="connsiteX1-63" fmla="*/ 2540 w 4212591"/>
              <a:gd name="connsiteY1-64" fmla="*/ 534353 h 898843"/>
              <a:gd name="connsiteX2-65" fmla="*/ 0 w 4212591"/>
              <a:gd name="connsiteY2-66" fmla="*/ 898843 h 898843"/>
              <a:gd name="connsiteX3-67" fmla="*/ 4212591 w 4212591"/>
              <a:gd name="connsiteY3-68" fmla="*/ 364809 h 898843"/>
              <a:gd name="connsiteX4-69" fmla="*/ 4207827 w 4212591"/>
              <a:gd name="connsiteY4-70" fmla="*/ 0 h 898843"/>
              <a:gd name="connsiteX0-71" fmla="*/ 4208650 w 4213414"/>
              <a:gd name="connsiteY0-72" fmla="*/ 0 h 898843"/>
              <a:gd name="connsiteX1-73" fmla="*/ 188 w 4213414"/>
              <a:gd name="connsiteY1-74" fmla="*/ 547053 h 898843"/>
              <a:gd name="connsiteX2-75" fmla="*/ 823 w 4213414"/>
              <a:gd name="connsiteY2-76" fmla="*/ 898843 h 898843"/>
              <a:gd name="connsiteX3-77" fmla="*/ 4213414 w 4213414"/>
              <a:gd name="connsiteY3-78" fmla="*/ 364809 h 898843"/>
              <a:gd name="connsiteX4-79" fmla="*/ 4208650 w 4213414"/>
              <a:gd name="connsiteY4-80" fmla="*/ 0 h 8988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13414" h="898843">
                <a:moveTo>
                  <a:pt x="4208650" y="0"/>
                </a:moveTo>
                <a:lnTo>
                  <a:pt x="188" y="547053"/>
                </a:lnTo>
                <a:cubicBezTo>
                  <a:pt x="-659" y="668550"/>
                  <a:pt x="1670" y="777346"/>
                  <a:pt x="823" y="898843"/>
                </a:cubicBezTo>
                <a:lnTo>
                  <a:pt x="4213414" y="364809"/>
                </a:lnTo>
                <a:cubicBezTo>
                  <a:pt x="4211826" y="238444"/>
                  <a:pt x="4210238" y="126365"/>
                  <a:pt x="420865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10" name="组合 109"/>
          <p:cNvGrpSpPr/>
          <p:nvPr/>
        </p:nvGrpSpPr>
        <p:grpSpPr bwMode="auto">
          <a:xfrm>
            <a:off x="2066925" y="2170113"/>
            <a:ext cx="5456238" cy="360362"/>
            <a:chOff x="2067422" y="2169441"/>
            <a:chExt cx="5456237" cy="360362"/>
          </a:xfrm>
        </p:grpSpPr>
        <p:grpSp>
          <p:nvGrpSpPr>
            <p:cNvPr id="17430" name="组合 87"/>
            <p:cNvGrpSpPr/>
            <p:nvPr/>
          </p:nvGrpSpPr>
          <p:grpSpPr bwMode="auto">
            <a:xfrm>
              <a:off x="2067422" y="2169441"/>
              <a:ext cx="5456237" cy="360362"/>
              <a:chOff x="1995782" y="2043705"/>
              <a:chExt cx="5456538" cy="360000"/>
            </a:xfrm>
          </p:grpSpPr>
          <p:sp>
            <p:nvSpPr>
              <p:cNvPr id="89" name="矩形 88"/>
              <p:cNvSpPr/>
              <p:nvPr/>
            </p:nvSpPr>
            <p:spPr>
              <a:xfrm>
                <a:off x="1995782" y="2043705"/>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0" name="TextBox 146"/>
              <p:cNvSpPr txBox="1">
                <a:spLocks noChangeArrowheads="1"/>
              </p:cNvSpPr>
              <p:nvPr/>
            </p:nvSpPr>
            <p:spPr bwMode="auto">
              <a:xfrm>
                <a:off x="3804044" y="2065908"/>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主要工作</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3951560" y="2230156"/>
              <a:ext cx="260400" cy="260400"/>
              <a:chOff x="-295977" y="2876372"/>
              <a:chExt cx="906462" cy="906463"/>
            </a:xfrm>
            <a:solidFill>
              <a:schemeClr val="bg1">
                <a:alpha val="50000"/>
              </a:schemeClr>
            </a:solidFill>
          </p:grpSpPr>
          <p:sp>
            <p:nvSpPr>
              <p:cNvPr id="98" name="Freeform 74"/>
              <p:cNvSpPr>
                <a:spLocks noEditPoints="1"/>
              </p:cNvSpPr>
              <p:nvPr/>
            </p:nvSpPr>
            <p:spPr bwMode="auto">
              <a:xfrm>
                <a:off x="-295977" y="2876372"/>
                <a:ext cx="906462" cy="906463"/>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99" name="Freeform 75"/>
              <p:cNvSpPr/>
              <p:nvPr/>
            </p:nvSpPr>
            <p:spPr bwMode="auto">
              <a:xfrm>
                <a:off x="68265" y="3235145"/>
                <a:ext cx="192087" cy="188913"/>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09" name="组合 108"/>
          <p:cNvGrpSpPr/>
          <p:nvPr/>
        </p:nvGrpSpPr>
        <p:grpSpPr bwMode="auto">
          <a:xfrm>
            <a:off x="827088" y="1619250"/>
            <a:ext cx="5456237" cy="363538"/>
            <a:chOff x="827584" y="1618577"/>
            <a:chExt cx="5456238" cy="363657"/>
          </a:xfrm>
        </p:grpSpPr>
        <p:grpSp>
          <p:nvGrpSpPr>
            <p:cNvPr id="17426" name="组合 84"/>
            <p:cNvGrpSpPr/>
            <p:nvPr/>
          </p:nvGrpSpPr>
          <p:grpSpPr bwMode="auto">
            <a:xfrm>
              <a:off x="827584" y="1618577"/>
              <a:ext cx="5456238" cy="363657"/>
              <a:chOff x="755576" y="1491630"/>
              <a:chExt cx="5456538" cy="364899"/>
            </a:xfrm>
          </p:grpSpPr>
          <p:sp>
            <p:nvSpPr>
              <p:cNvPr id="86" name="矩形 85"/>
              <p:cNvSpPr/>
              <p:nvPr/>
            </p:nvSpPr>
            <p:spPr>
              <a:xfrm>
                <a:off x="755576" y="1491630"/>
                <a:ext cx="5456538" cy="36011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7" name="TextBox 146"/>
              <p:cNvSpPr txBox="1">
                <a:spLocks noChangeArrowheads="1"/>
              </p:cNvSpPr>
              <p:nvPr/>
            </p:nvSpPr>
            <p:spPr bwMode="auto">
              <a:xfrm>
                <a:off x="2516210" y="1518719"/>
                <a:ext cx="1911455" cy="33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公司概况</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2555776" y="1670108"/>
              <a:ext cx="296728" cy="255713"/>
              <a:chOff x="-1120105" y="3499048"/>
              <a:chExt cx="930274" cy="801688"/>
            </a:xfrm>
            <a:solidFill>
              <a:schemeClr val="bg1">
                <a:alpha val="50000"/>
              </a:schemeClr>
            </a:solidFill>
          </p:grpSpPr>
          <p:sp>
            <p:nvSpPr>
              <p:cNvPr id="101" name="Freeform 80"/>
              <p:cNvSpPr/>
              <p:nvPr/>
            </p:nvSpPr>
            <p:spPr bwMode="auto">
              <a:xfrm>
                <a:off x="-1120105" y="3499048"/>
                <a:ext cx="930274" cy="801688"/>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2" name="Freeform 81"/>
              <p:cNvSpPr/>
              <p:nvPr/>
            </p:nvSpPr>
            <p:spPr bwMode="auto">
              <a:xfrm>
                <a:off x="-459707" y="3524449"/>
                <a:ext cx="153987" cy="236538"/>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1" name="组合 110"/>
          <p:cNvGrpSpPr/>
          <p:nvPr/>
        </p:nvGrpSpPr>
        <p:grpSpPr bwMode="auto">
          <a:xfrm>
            <a:off x="3059113" y="2698750"/>
            <a:ext cx="5456237" cy="360363"/>
            <a:chOff x="3059609" y="2698078"/>
            <a:chExt cx="5456238" cy="360363"/>
          </a:xfrm>
        </p:grpSpPr>
        <p:grpSp>
          <p:nvGrpSpPr>
            <p:cNvPr id="17422" name="组合 90"/>
            <p:cNvGrpSpPr/>
            <p:nvPr/>
          </p:nvGrpSpPr>
          <p:grpSpPr bwMode="auto">
            <a:xfrm>
              <a:off x="3059609" y="2698078"/>
              <a:ext cx="5456238" cy="360363"/>
              <a:chOff x="2987824" y="2571790"/>
              <a:chExt cx="5456538" cy="360000"/>
            </a:xfrm>
          </p:grpSpPr>
          <p:sp>
            <p:nvSpPr>
              <p:cNvPr id="92" name="矩形 91"/>
              <p:cNvSpPr/>
              <p:nvPr/>
            </p:nvSpPr>
            <p:spPr>
              <a:xfrm>
                <a:off x="2987824" y="2571790"/>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3" name="TextBox 146"/>
              <p:cNvSpPr txBox="1">
                <a:spLocks noChangeArrowheads="1"/>
              </p:cNvSpPr>
              <p:nvPr/>
            </p:nvSpPr>
            <p:spPr bwMode="auto">
              <a:xfrm>
                <a:off x="4913567" y="2593993"/>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思考总结</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5059364" y="2761156"/>
              <a:ext cx="232716" cy="278289"/>
              <a:chOff x="-485306" y="1157287"/>
              <a:chExt cx="762000" cy="911226"/>
            </a:xfrm>
            <a:solidFill>
              <a:schemeClr val="bg1">
                <a:alpha val="50000"/>
              </a:schemeClr>
            </a:solidFill>
          </p:grpSpPr>
          <p:sp>
            <p:nvSpPr>
              <p:cNvPr id="104" name="Freeform 86"/>
              <p:cNvSpPr/>
              <p:nvPr/>
            </p:nvSpPr>
            <p:spPr bwMode="auto">
              <a:xfrm>
                <a:off x="-485306" y="1490662"/>
                <a:ext cx="762000" cy="577851"/>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5" name="Freeform 87"/>
              <p:cNvSpPr/>
              <p:nvPr/>
            </p:nvSpPr>
            <p:spPr bwMode="auto">
              <a:xfrm>
                <a:off x="-248768" y="1157287"/>
                <a:ext cx="312739" cy="314325"/>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6" name="Freeform 88"/>
              <p:cNvSpPr/>
              <p:nvPr/>
            </p:nvSpPr>
            <p:spPr bwMode="auto">
              <a:xfrm>
                <a:off x="56030" y="1209674"/>
                <a:ext cx="198437" cy="273051"/>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7" name="Freeform 89"/>
              <p:cNvSpPr/>
              <p:nvPr/>
            </p:nvSpPr>
            <p:spPr bwMode="auto">
              <a:xfrm>
                <a:off x="-439268" y="1212850"/>
                <a:ext cx="198437" cy="274639"/>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2" name="组合 111"/>
          <p:cNvGrpSpPr/>
          <p:nvPr/>
        </p:nvGrpSpPr>
        <p:grpSpPr bwMode="auto">
          <a:xfrm>
            <a:off x="1579563" y="3275013"/>
            <a:ext cx="5456237" cy="360362"/>
            <a:chOff x="1580059" y="3274341"/>
            <a:chExt cx="5456238" cy="360362"/>
          </a:xfrm>
        </p:grpSpPr>
        <p:grpSp>
          <p:nvGrpSpPr>
            <p:cNvPr id="17418" name="组合 93"/>
            <p:cNvGrpSpPr/>
            <p:nvPr/>
          </p:nvGrpSpPr>
          <p:grpSpPr bwMode="auto">
            <a:xfrm>
              <a:off x="1580059" y="3274341"/>
              <a:ext cx="5456238" cy="360362"/>
              <a:chOff x="1507714" y="3147854"/>
              <a:chExt cx="5456538" cy="360000"/>
            </a:xfrm>
          </p:grpSpPr>
          <p:sp>
            <p:nvSpPr>
              <p:cNvPr id="95" name="矩形 94"/>
              <p:cNvSpPr/>
              <p:nvPr/>
            </p:nvSpPr>
            <p:spPr>
              <a:xfrm>
                <a:off x="1507714" y="3147854"/>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6" name="TextBox 146"/>
              <p:cNvSpPr txBox="1">
                <a:spLocks noChangeArrowheads="1"/>
              </p:cNvSpPr>
              <p:nvPr/>
            </p:nvSpPr>
            <p:spPr bwMode="auto">
              <a:xfrm>
                <a:off x="3347728" y="3170057"/>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新年计划</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7419" name="Freeform 8"/>
            <p:cNvSpPr>
              <a:spLocks noEditPoints="1"/>
            </p:cNvSpPr>
            <p:nvPr/>
          </p:nvSpPr>
          <p:spPr bwMode="auto">
            <a:xfrm rot="1214091">
              <a:off x="3466623" y="3339138"/>
              <a:ext cx="274421" cy="273721"/>
            </a:xfrm>
            <a:custGeom>
              <a:avLst/>
              <a:gdLst>
                <a:gd name="T0" fmla="*/ 2147483646 w 240"/>
                <a:gd name="T1" fmla="*/ 2147483646 h 240"/>
                <a:gd name="T2" fmla="*/ 2147483646 w 240"/>
                <a:gd name="T3" fmla="*/ 2147483646 h 240"/>
                <a:gd name="T4" fmla="*/ 2147483646 w 240"/>
                <a:gd name="T5" fmla="*/ 2147483646 h 240"/>
                <a:gd name="T6" fmla="*/ 2147483646 w 240"/>
                <a:gd name="T7" fmla="*/ 2147483646 h 240"/>
                <a:gd name="T8" fmla="*/ 2147483646 w 240"/>
                <a:gd name="T9" fmla="*/ 2147483646 h 240"/>
                <a:gd name="T10" fmla="*/ 2147483646 w 240"/>
                <a:gd name="T11" fmla="*/ 2147483646 h 240"/>
                <a:gd name="T12" fmla="*/ 2147483646 w 240"/>
                <a:gd name="T13" fmla="*/ 2147483646 h 240"/>
                <a:gd name="T14" fmla="*/ 2147483646 w 240"/>
                <a:gd name="T15" fmla="*/ 2147483646 h 240"/>
                <a:gd name="T16" fmla="*/ 2147483646 w 240"/>
                <a:gd name="T17" fmla="*/ 2147483646 h 240"/>
                <a:gd name="T18" fmla="*/ 2147483646 w 240"/>
                <a:gd name="T19" fmla="*/ 2147483646 h 240"/>
                <a:gd name="T20" fmla="*/ 2147483646 w 240"/>
                <a:gd name="T21" fmla="*/ 2147483646 h 240"/>
                <a:gd name="T22" fmla="*/ 2147483646 w 240"/>
                <a:gd name="T23" fmla="*/ 2147483646 h 240"/>
                <a:gd name="T24" fmla="*/ 2147483646 w 240"/>
                <a:gd name="T25" fmla="*/ 2147483646 h 240"/>
                <a:gd name="T26" fmla="*/ 2147483646 w 240"/>
                <a:gd name="T27" fmla="*/ 2147483646 h 240"/>
                <a:gd name="T28" fmla="*/ 2147483646 w 240"/>
                <a:gd name="T29" fmla="*/ 2147483646 h 240"/>
                <a:gd name="T30" fmla="*/ 2147483646 w 240"/>
                <a:gd name="T31" fmla="*/ 2147483646 h 240"/>
                <a:gd name="T32" fmla="*/ 2147483646 w 240"/>
                <a:gd name="T33" fmla="*/ 2147483646 h 240"/>
                <a:gd name="T34" fmla="*/ 2147483646 w 240"/>
                <a:gd name="T35" fmla="*/ 2147483646 h 240"/>
                <a:gd name="T36" fmla="*/ 2147483646 w 240"/>
                <a:gd name="T37" fmla="*/ 2147483646 h 240"/>
                <a:gd name="T38" fmla="*/ 2147483646 w 240"/>
                <a:gd name="T39" fmla="*/ 2147483646 h 240"/>
                <a:gd name="T40" fmla="*/ 2147483646 w 240"/>
                <a:gd name="T41" fmla="*/ 2147483646 h 240"/>
                <a:gd name="T42" fmla="*/ 2147483646 w 240"/>
                <a:gd name="T43" fmla="*/ 2147483646 h 240"/>
                <a:gd name="T44" fmla="*/ 2147483646 w 240"/>
                <a:gd name="T45" fmla="*/ 2147483646 h 240"/>
                <a:gd name="T46" fmla="*/ 2147483646 w 240"/>
                <a:gd name="T47" fmla="*/ 2147483646 h 240"/>
                <a:gd name="T48" fmla="*/ 2147483646 w 240"/>
                <a:gd name="T49" fmla="*/ 2147483646 h 240"/>
                <a:gd name="T50" fmla="*/ 2147483646 w 240"/>
                <a:gd name="T51" fmla="*/ 2147483646 h 240"/>
                <a:gd name="T52" fmla="*/ 2147483646 w 240"/>
                <a:gd name="T53" fmla="*/ 2147483646 h 240"/>
                <a:gd name="T54" fmla="*/ 2147483646 w 240"/>
                <a:gd name="T55" fmla="*/ 2147483646 h 240"/>
                <a:gd name="T56" fmla="*/ 2147483646 w 240"/>
                <a:gd name="T57" fmla="*/ 2147483646 h 240"/>
                <a:gd name="T58" fmla="*/ 2147483646 w 240"/>
                <a:gd name="T59" fmla="*/ 2147483646 h 240"/>
                <a:gd name="T60" fmla="*/ 2147483646 w 240"/>
                <a:gd name="T61" fmla="*/ 2147483646 h 240"/>
                <a:gd name="T62" fmla="*/ 2147483646 w 240"/>
                <a:gd name="T63" fmla="*/ 2147483646 h 240"/>
                <a:gd name="T64" fmla="*/ 2147483646 w 240"/>
                <a:gd name="T65" fmla="*/ 2147483646 h 240"/>
                <a:gd name="T66" fmla="*/ 2147483646 w 240"/>
                <a:gd name="T67" fmla="*/ 2147483646 h 240"/>
                <a:gd name="T68" fmla="*/ 2147483646 w 240"/>
                <a:gd name="T69" fmla="*/ 2147483646 h 240"/>
                <a:gd name="T70" fmla="*/ 2147483646 w 240"/>
                <a:gd name="T71" fmla="*/ 2147483646 h 240"/>
                <a:gd name="T72" fmla="*/ 2147483646 w 240"/>
                <a:gd name="T73" fmla="*/ 2147483646 h 240"/>
                <a:gd name="T74" fmla="*/ 2147483646 w 240"/>
                <a:gd name="T75" fmla="*/ 2147483646 h 240"/>
                <a:gd name="T76" fmla="*/ 2147483646 w 240"/>
                <a:gd name="T77" fmla="*/ 2147483646 h 240"/>
                <a:gd name="T78" fmla="*/ 2147483646 w 240"/>
                <a:gd name="T79" fmla="*/ 2147483646 h 240"/>
                <a:gd name="T80" fmla="*/ 2147483646 w 240"/>
                <a:gd name="T81" fmla="*/ 2147483646 h 240"/>
                <a:gd name="T82" fmla="*/ 2147483646 w 240"/>
                <a:gd name="T83" fmla="*/ 2147483646 h 240"/>
                <a:gd name="T84" fmla="*/ 2147483646 w 240"/>
                <a:gd name="T85" fmla="*/ 2147483646 h 240"/>
                <a:gd name="T86" fmla="*/ 2147483646 w 240"/>
                <a:gd name="T87" fmla="*/ 2147483646 h 240"/>
                <a:gd name="T88" fmla="*/ 2147483646 w 240"/>
                <a:gd name="T89" fmla="*/ 2147483646 h 240"/>
                <a:gd name="T90" fmla="*/ 2147483646 w 240"/>
                <a:gd name="T91" fmla="*/ 2147483646 h 240"/>
                <a:gd name="T92" fmla="*/ 2147483646 w 240"/>
                <a:gd name="T93" fmla="*/ 2147483646 h 240"/>
                <a:gd name="T94" fmla="*/ 2147483646 w 240"/>
                <a:gd name="T95" fmla="*/ 2147483646 h 240"/>
                <a:gd name="T96" fmla="*/ 2147483646 w 240"/>
                <a:gd name="T97" fmla="*/ 2147483646 h 2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0" h="240">
                  <a:moveTo>
                    <a:pt x="240" y="120"/>
                  </a:moveTo>
                  <a:cubicBezTo>
                    <a:pt x="240" y="153"/>
                    <a:pt x="228" y="182"/>
                    <a:pt x="205" y="205"/>
                  </a:cubicBezTo>
                  <a:cubicBezTo>
                    <a:pt x="182" y="228"/>
                    <a:pt x="153" y="240"/>
                    <a:pt x="120" y="240"/>
                  </a:cubicBezTo>
                  <a:cubicBezTo>
                    <a:pt x="86" y="240"/>
                    <a:pt x="58" y="228"/>
                    <a:pt x="35" y="205"/>
                  </a:cubicBezTo>
                  <a:cubicBezTo>
                    <a:pt x="12" y="182"/>
                    <a:pt x="0" y="153"/>
                    <a:pt x="0" y="120"/>
                  </a:cubicBezTo>
                  <a:cubicBezTo>
                    <a:pt x="0" y="86"/>
                    <a:pt x="12" y="58"/>
                    <a:pt x="35" y="35"/>
                  </a:cubicBezTo>
                  <a:cubicBezTo>
                    <a:pt x="58" y="11"/>
                    <a:pt x="86" y="0"/>
                    <a:pt x="120" y="0"/>
                  </a:cubicBezTo>
                  <a:cubicBezTo>
                    <a:pt x="153" y="0"/>
                    <a:pt x="182" y="11"/>
                    <a:pt x="205" y="35"/>
                  </a:cubicBezTo>
                  <a:cubicBezTo>
                    <a:pt x="228" y="58"/>
                    <a:pt x="240" y="86"/>
                    <a:pt x="240" y="120"/>
                  </a:cubicBezTo>
                  <a:cubicBezTo>
                    <a:pt x="240" y="120"/>
                    <a:pt x="240" y="120"/>
                    <a:pt x="240" y="120"/>
                  </a:cubicBezTo>
                  <a:close/>
                  <a:moveTo>
                    <a:pt x="194" y="39"/>
                  </a:moveTo>
                  <a:cubicBezTo>
                    <a:pt x="181" y="28"/>
                    <a:pt x="166" y="19"/>
                    <a:pt x="150" y="15"/>
                  </a:cubicBezTo>
                  <a:cubicBezTo>
                    <a:pt x="158" y="26"/>
                    <a:pt x="165" y="38"/>
                    <a:pt x="170" y="52"/>
                  </a:cubicBezTo>
                  <a:cubicBezTo>
                    <a:pt x="180" y="48"/>
                    <a:pt x="187" y="44"/>
                    <a:pt x="194" y="39"/>
                  </a:cubicBezTo>
                  <a:cubicBezTo>
                    <a:pt x="194" y="39"/>
                    <a:pt x="194" y="39"/>
                    <a:pt x="194" y="39"/>
                  </a:cubicBezTo>
                  <a:close/>
                  <a:moveTo>
                    <a:pt x="228" y="114"/>
                  </a:moveTo>
                  <a:cubicBezTo>
                    <a:pt x="228" y="89"/>
                    <a:pt x="218" y="66"/>
                    <a:pt x="201" y="46"/>
                  </a:cubicBezTo>
                  <a:cubicBezTo>
                    <a:pt x="194" y="51"/>
                    <a:pt x="185" y="56"/>
                    <a:pt x="174" y="61"/>
                  </a:cubicBezTo>
                  <a:cubicBezTo>
                    <a:pt x="182" y="82"/>
                    <a:pt x="186" y="100"/>
                    <a:pt x="186" y="114"/>
                  </a:cubicBezTo>
                  <a:cubicBezTo>
                    <a:pt x="228" y="114"/>
                    <a:pt x="228" y="114"/>
                    <a:pt x="228" y="114"/>
                  </a:cubicBezTo>
                  <a:close/>
                  <a:moveTo>
                    <a:pt x="161" y="56"/>
                  </a:moveTo>
                  <a:cubicBezTo>
                    <a:pt x="155" y="42"/>
                    <a:pt x="146" y="25"/>
                    <a:pt x="136" y="12"/>
                  </a:cubicBezTo>
                  <a:cubicBezTo>
                    <a:pt x="133" y="11"/>
                    <a:pt x="129" y="11"/>
                    <a:pt x="125" y="11"/>
                  </a:cubicBezTo>
                  <a:cubicBezTo>
                    <a:pt x="125" y="64"/>
                    <a:pt x="125" y="64"/>
                    <a:pt x="125" y="64"/>
                  </a:cubicBezTo>
                  <a:cubicBezTo>
                    <a:pt x="136" y="64"/>
                    <a:pt x="148" y="61"/>
                    <a:pt x="161" y="56"/>
                  </a:cubicBezTo>
                  <a:cubicBezTo>
                    <a:pt x="161" y="56"/>
                    <a:pt x="161" y="56"/>
                    <a:pt x="161" y="56"/>
                  </a:cubicBezTo>
                  <a:close/>
                  <a:moveTo>
                    <a:pt x="175" y="114"/>
                  </a:moveTo>
                  <a:cubicBezTo>
                    <a:pt x="175" y="99"/>
                    <a:pt x="171" y="82"/>
                    <a:pt x="164" y="65"/>
                  </a:cubicBezTo>
                  <a:cubicBezTo>
                    <a:pt x="150" y="71"/>
                    <a:pt x="136" y="75"/>
                    <a:pt x="125" y="75"/>
                  </a:cubicBezTo>
                  <a:cubicBezTo>
                    <a:pt x="125" y="114"/>
                    <a:pt x="125" y="114"/>
                    <a:pt x="125" y="114"/>
                  </a:cubicBezTo>
                  <a:cubicBezTo>
                    <a:pt x="175" y="114"/>
                    <a:pt x="175" y="114"/>
                    <a:pt x="175" y="114"/>
                  </a:cubicBezTo>
                  <a:close/>
                  <a:moveTo>
                    <a:pt x="115" y="64"/>
                  </a:moveTo>
                  <a:cubicBezTo>
                    <a:pt x="115" y="11"/>
                    <a:pt x="115" y="11"/>
                    <a:pt x="115" y="11"/>
                  </a:cubicBezTo>
                  <a:cubicBezTo>
                    <a:pt x="108" y="11"/>
                    <a:pt x="108" y="11"/>
                    <a:pt x="108" y="11"/>
                  </a:cubicBezTo>
                  <a:cubicBezTo>
                    <a:pt x="106" y="11"/>
                    <a:pt x="105" y="12"/>
                    <a:pt x="104" y="12"/>
                  </a:cubicBezTo>
                  <a:cubicBezTo>
                    <a:pt x="94" y="26"/>
                    <a:pt x="85" y="40"/>
                    <a:pt x="79" y="56"/>
                  </a:cubicBezTo>
                  <a:cubicBezTo>
                    <a:pt x="92" y="61"/>
                    <a:pt x="103" y="64"/>
                    <a:pt x="115" y="64"/>
                  </a:cubicBezTo>
                  <a:cubicBezTo>
                    <a:pt x="115" y="64"/>
                    <a:pt x="115" y="64"/>
                    <a:pt x="115" y="64"/>
                  </a:cubicBezTo>
                  <a:close/>
                  <a:moveTo>
                    <a:pt x="228" y="125"/>
                  </a:moveTo>
                  <a:cubicBezTo>
                    <a:pt x="186" y="125"/>
                    <a:pt x="186" y="125"/>
                    <a:pt x="186" y="125"/>
                  </a:cubicBezTo>
                  <a:cubicBezTo>
                    <a:pt x="186" y="140"/>
                    <a:pt x="182" y="159"/>
                    <a:pt x="174" y="178"/>
                  </a:cubicBezTo>
                  <a:cubicBezTo>
                    <a:pt x="184" y="182"/>
                    <a:pt x="194" y="188"/>
                    <a:pt x="201" y="193"/>
                  </a:cubicBezTo>
                  <a:cubicBezTo>
                    <a:pt x="218" y="175"/>
                    <a:pt x="228" y="150"/>
                    <a:pt x="228" y="125"/>
                  </a:cubicBezTo>
                  <a:cubicBezTo>
                    <a:pt x="228" y="125"/>
                    <a:pt x="228" y="125"/>
                    <a:pt x="228" y="125"/>
                  </a:cubicBezTo>
                  <a:close/>
                  <a:moveTo>
                    <a:pt x="89" y="15"/>
                  </a:moveTo>
                  <a:cubicBezTo>
                    <a:pt x="73" y="19"/>
                    <a:pt x="59" y="27"/>
                    <a:pt x="46" y="39"/>
                  </a:cubicBezTo>
                  <a:cubicBezTo>
                    <a:pt x="52" y="44"/>
                    <a:pt x="61" y="49"/>
                    <a:pt x="70" y="52"/>
                  </a:cubicBezTo>
                  <a:cubicBezTo>
                    <a:pt x="75" y="38"/>
                    <a:pt x="82" y="26"/>
                    <a:pt x="89" y="15"/>
                  </a:cubicBezTo>
                  <a:cubicBezTo>
                    <a:pt x="89" y="15"/>
                    <a:pt x="89" y="15"/>
                    <a:pt x="89" y="15"/>
                  </a:cubicBezTo>
                  <a:close/>
                  <a:moveTo>
                    <a:pt x="175" y="125"/>
                  </a:moveTo>
                  <a:cubicBezTo>
                    <a:pt x="125" y="125"/>
                    <a:pt x="125" y="125"/>
                    <a:pt x="125" y="125"/>
                  </a:cubicBezTo>
                  <a:cubicBezTo>
                    <a:pt x="125" y="165"/>
                    <a:pt x="125" y="165"/>
                    <a:pt x="125" y="165"/>
                  </a:cubicBezTo>
                  <a:cubicBezTo>
                    <a:pt x="136" y="165"/>
                    <a:pt x="150" y="168"/>
                    <a:pt x="164" y="175"/>
                  </a:cubicBezTo>
                  <a:cubicBezTo>
                    <a:pt x="171" y="157"/>
                    <a:pt x="175" y="140"/>
                    <a:pt x="175" y="125"/>
                  </a:cubicBezTo>
                  <a:cubicBezTo>
                    <a:pt x="175" y="125"/>
                    <a:pt x="175" y="125"/>
                    <a:pt x="175" y="125"/>
                  </a:cubicBezTo>
                  <a:close/>
                  <a:moveTo>
                    <a:pt x="115" y="114"/>
                  </a:moveTo>
                  <a:cubicBezTo>
                    <a:pt x="115" y="75"/>
                    <a:pt x="115" y="75"/>
                    <a:pt x="115" y="75"/>
                  </a:cubicBezTo>
                  <a:cubicBezTo>
                    <a:pt x="104" y="75"/>
                    <a:pt x="90" y="71"/>
                    <a:pt x="76" y="65"/>
                  </a:cubicBezTo>
                  <a:cubicBezTo>
                    <a:pt x="69" y="83"/>
                    <a:pt x="65" y="99"/>
                    <a:pt x="65" y="114"/>
                  </a:cubicBezTo>
                  <a:cubicBezTo>
                    <a:pt x="115" y="114"/>
                    <a:pt x="115" y="114"/>
                    <a:pt x="115" y="114"/>
                  </a:cubicBezTo>
                  <a:close/>
                  <a:moveTo>
                    <a:pt x="194" y="200"/>
                  </a:moveTo>
                  <a:cubicBezTo>
                    <a:pt x="187" y="195"/>
                    <a:pt x="179" y="191"/>
                    <a:pt x="170" y="187"/>
                  </a:cubicBezTo>
                  <a:cubicBezTo>
                    <a:pt x="165" y="201"/>
                    <a:pt x="158" y="213"/>
                    <a:pt x="150" y="224"/>
                  </a:cubicBezTo>
                  <a:cubicBezTo>
                    <a:pt x="167" y="220"/>
                    <a:pt x="181" y="212"/>
                    <a:pt x="194" y="200"/>
                  </a:cubicBezTo>
                  <a:cubicBezTo>
                    <a:pt x="194" y="200"/>
                    <a:pt x="194" y="200"/>
                    <a:pt x="194" y="200"/>
                  </a:cubicBezTo>
                  <a:close/>
                  <a:moveTo>
                    <a:pt x="66" y="61"/>
                  </a:moveTo>
                  <a:cubicBezTo>
                    <a:pt x="55" y="56"/>
                    <a:pt x="45" y="51"/>
                    <a:pt x="38" y="46"/>
                  </a:cubicBezTo>
                  <a:cubicBezTo>
                    <a:pt x="21" y="65"/>
                    <a:pt x="11" y="89"/>
                    <a:pt x="11" y="114"/>
                  </a:cubicBezTo>
                  <a:cubicBezTo>
                    <a:pt x="54" y="114"/>
                    <a:pt x="54" y="114"/>
                    <a:pt x="54" y="114"/>
                  </a:cubicBezTo>
                  <a:cubicBezTo>
                    <a:pt x="54" y="100"/>
                    <a:pt x="58" y="82"/>
                    <a:pt x="66" y="61"/>
                  </a:cubicBezTo>
                  <a:cubicBezTo>
                    <a:pt x="66" y="61"/>
                    <a:pt x="66" y="61"/>
                    <a:pt x="66" y="61"/>
                  </a:cubicBezTo>
                  <a:close/>
                  <a:moveTo>
                    <a:pt x="161" y="183"/>
                  </a:moveTo>
                  <a:cubicBezTo>
                    <a:pt x="148" y="179"/>
                    <a:pt x="135" y="176"/>
                    <a:pt x="125" y="176"/>
                  </a:cubicBezTo>
                  <a:cubicBezTo>
                    <a:pt x="125" y="229"/>
                    <a:pt x="125" y="229"/>
                    <a:pt x="125" y="229"/>
                  </a:cubicBezTo>
                  <a:cubicBezTo>
                    <a:pt x="129" y="229"/>
                    <a:pt x="133" y="228"/>
                    <a:pt x="136" y="228"/>
                  </a:cubicBezTo>
                  <a:cubicBezTo>
                    <a:pt x="146" y="214"/>
                    <a:pt x="154" y="200"/>
                    <a:pt x="161" y="183"/>
                  </a:cubicBezTo>
                  <a:cubicBezTo>
                    <a:pt x="161" y="183"/>
                    <a:pt x="161" y="183"/>
                    <a:pt x="161" y="183"/>
                  </a:cubicBezTo>
                  <a:close/>
                  <a:moveTo>
                    <a:pt x="115" y="165"/>
                  </a:moveTo>
                  <a:cubicBezTo>
                    <a:pt x="115" y="125"/>
                    <a:pt x="115" y="125"/>
                    <a:pt x="115" y="125"/>
                  </a:cubicBezTo>
                  <a:cubicBezTo>
                    <a:pt x="65" y="125"/>
                    <a:pt x="65" y="125"/>
                    <a:pt x="65" y="125"/>
                  </a:cubicBezTo>
                  <a:cubicBezTo>
                    <a:pt x="65" y="140"/>
                    <a:pt x="69" y="157"/>
                    <a:pt x="76" y="175"/>
                  </a:cubicBezTo>
                  <a:cubicBezTo>
                    <a:pt x="90" y="168"/>
                    <a:pt x="103" y="165"/>
                    <a:pt x="115" y="165"/>
                  </a:cubicBezTo>
                  <a:cubicBezTo>
                    <a:pt x="115" y="165"/>
                    <a:pt x="115" y="165"/>
                    <a:pt x="115" y="165"/>
                  </a:cubicBezTo>
                  <a:close/>
                  <a:moveTo>
                    <a:pt x="115" y="229"/>
                  </a:moveTo>
                  <a:cubicBezTo>
                    <a:pt x="115" y="176"/>
                    <a:pt x="115" y="176"/>
                    <a:pt x="115" y="176"/>
                  </a:cubicBezTo>
                  <a:cubicBezTo>
                    <a:pt x="103" y="176"/>
                    <a:pt x="93" y="178"/>
                    <a:pt x="79" y="183"/>
                  </a:cubicBezTo>
                  <a:cubicBezTo>
                    <a:pt x="86" y="200"/>
                    <a:pt x="93" y="214"/>
                    <a:pt x="104" y="228"/>
                  </a:cubicBezTo>
                  <a:cubicBezTo>
                    <a:pt x="107" y="228"/>
                    <a:pt x="111" y="229"/>
                    <a:pt x="115" y="229"/>
                  </a:cubicBezTo>
                  <a:cubicBezTo>
                    <a:pt x="115" y="229"/>
                    <a:pt x="115" y="229"/>
                    <a:pt x="115" y="229"/>
                  </a:cubicBezTo>
                  <a:close/>
                  <a:moveTo>
                    <a:pt x="66" y="178"/>
                  </a:moveTo>
                  <a:cubicBezTo>
                    <a:pt x="58" y="158"/>
                    <a:pt x="54" y="140"/>
                    <a:pt x="54" y="125"/>
                  </a:cubicBezTo>
                  <a:cubicBezTo>
                    <a:pt x="11" y="125"/>
                    <a:pt x="11" y="125"/>
                    <a:pt x="11" y="125"/>
                  </a:cubicBezTo>
                  <a:cubicBezTo>
                    <a:pt x="11" y="151"/>
                    <a:pt x="21" y="174"/>
                    <a:pt x="38" y="193"/>
                  </a:cubicBezTo>
                  <a:cubicBezTo>
                    <a:pt x="45" y="188"/>
                    <a:pt x="55" y="183"/>
                    <a:pt x="66" y="178"/>
                  </a:cubicBezTo>
                  <a:cubicBezTo>
                    <a:pt x="66" y="178"/>
                    <a:pt x="66" y="178"/>
                    <a:pt x="66" y="178"/>
                  </a:cubicBezTo>
                  <a:close/>
                  <a:moveTo>
                    <a:pt x="89" y="224"/>
                  </a:moveTo>
                  <a:cubicBezTo>
                    <a:pt x="82" y="213"/>
                    <a:pt x="75" y="201"/>
                    <a:pt x="70" y="187"/>
                  </a:cubicBezTo>
                  <a:cubicBezTo>
                    <a:pt x="60" y="191"/>
                    <a:pt x="53" y="195"/>
                    <a:pt x="46" y="200"/>
                  </a:cubicBezTo>
                  <a:cubicBezTo>
                    <a:pt x="59" y="213"/>
                    <a:pt x="72" y="220"/>
                    <a:pt x="89" y="224"/>
                  </a:cubicBezTo>
                  <a:close/>
                </a:path>
              </a:pathLst>
            </a:custGeom>
            <a:solidFill>
              <a:schemeClr val="bg1">
                <a:alpha val="43137"/>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left)">
                                      <p:cBhvr>
                                        <p:cTn id="7" dur="300"/>
                                        <p:tgtEl>
                                          <p:spTgt spid="10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right)">
                                      <p:cBhvr>
                                        <p:cTn id="11" dur="200"/>
                                        <p:tgtEl>
                                          <p:spTgt spid="8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wipe(left)">
                                      <p:cBhvr>
                                        <p:cTn id="15" dur="300"/>
                                        <p:tgtEl>
                                          <p:spTgt spid="11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wipe(right)">
                                      <p:cBhvr>
                                        <p:cTn id="19" dur="200"/>
                                        <p:tgtEl>
                                          <p:spTgt spid="8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wipe(left)">
                                      <p:cBhvr>
                                        <p:cTn id="23" dur="300"/>
                                        <p:tgtEl>
                                          <p:spTgt spid="11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right)">
                                      <p:cBhvr>
                                        <p:cTn id="27" dur="200"/>
                                        <p:tgtEl>
                                          <p:spTgt spid="8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wipe(left)">
                                      <p:cBhvr>
                                        <p:cTn id="31" dur="3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45"/>
          <p:cNvSpPr>
            <a:spLocks noChangeAspect="1" noChangeArrowheads="1" noTextEdit="1"/>
          </p:cNvSpPr>
          <p:nvPr/>
        </p:nvSpPr>
        <p:spPr bwMode="auto">
          <a:xfrm>
            <a:off x="-4763" y="-6350"/>
            <a:ext cx="9153526"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3" name="Picture 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63" y="-6350"/>
            <a:ext cx="2295526"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765300"/>
            <a:ext cx="2295526"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3546475"/>
            <a:ext cx="2295526"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713" y="-6350"/>
            <a:ext cx="23717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713" y="1765300"/>
            <a:ext cx="23717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1713" y="3546475"/>
            <a:ext cx="23717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6288" y="-6350"/>
            <a:ext cx="2286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6288" y="1765300"/>
            <a:ext cx="2286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6288" y="3546475"/>
            <a:ext cx="2286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2763" y="-6350"/>
            <a:ext cx="2286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62763" y="1765300"/>
            <a:ext cx="22860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62763" y="3546475"/>
            <a:ext cx="2286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组合 14"/>
          <p:cNvGrpSpPr/>
          <p:nvPr/>
        </p:nvGrpSpPr>
        <p:grpSpPr bwMode="auto">
          <a:xfrm>
            <a:off x="1123950" y="646113"/>
            <a:ext cx="6865938" cy="904875"/>
            <a:chOff x="1123916" y="646774"/>
            <a:chExt cx="6865987" cy="903844"/>
          </a:xfrm>
        </p:grpSpPr>
        <p:sp>
          <p:nvSpPr>
            <p:cNvPr id="16" name="矩形 15"/>
            <p:cNvSpPr/>
            <p:nvPr/>
          </p:nvSpPr>
          <p:spPr>
            <a:xfrm>
              <a:off x="1138204" y="646774"/>
              <a:ext cx="1595448" cy="398008"/>
            </a:xfrm>
            <a:prstGeom prst="rect">
              <a:avLst/>
            </a:prstGeom>
          </p:spPr>
          <p:txBody>
            <a:bodyPr>
              <a:spAutoFit/>
            </a:bodyPr>
            <a:lstStyle/>
            <a:p>
              <a:pPr defTabSz="914400" eaLnBrk="1" fontAlgn="auto" hangingPunct="1">
                <a:lnSpc>
                  <a:spcPct val="150000"/>
                </a:lnSpc>
                <a:spcBef>
                  <a:spcPts val="0"/>
                </a:spcBef>
                <a:spcAft>
                  <a:spcPts val="0"/>
                </a:spcAft>
                <a:buClr>
                  <a:srgbClr val="0070C0"/>
                </a:buClr>
                <a:defRPr/>
              </a:pPr>
              <a:r>
                <a:rPr lang="zh-CN" altLang="en-US" sz="1500" b="1" spc="100" dirty="0">
                  <a:solidFill>
                    <a:srgbClr val="0070C0"/>
                  </a:solidFill>
                  <a:latin typeface="微软雅黑" panose="020B0503020204020204" pitchFamily="34" charset="-122"/>
                  <a:ea typeface="微软雅黑" panose="020B0503020204020204" pitchFamily="34" charset="-122"/>
                </a:rPr>
                <a:t>全新经营理念</a:t>
              </a:r>
              <a:endParaRPr lang="zh-CN" altLang="zh-CN" sz="1500" b="1" spc="100" dirty="0">
                <a:solidFill>
                  <a:srgbClr val="0070C0"/>
                </a:solidFill>
                <a:latin typeface="微软雅黑" panose="020B0503020204020204" pitchFamily="34" charset="-122"/>
                <a:ea typeface="微软雅黑" panose="020B0503020204020204" pitchFamily="34" charset="-122"/>
              </a:endParaRPr>
            </a:p>
          </p:txBody>
        </p:sp>
        <p:sp>
          <p:nvSpPr>
            <p:cNvPr id="35857" name="矩形 16"/>
            <p:cNvSpPr>
              <a:spLocks noChangeArrowheads="1"/>
            </p:cNvSpPr>
            <p:nvPr/>
          </p:nvSpPr>
          <p:spPr bwMode="auto">
            <a:xfrm>
              <a:off x="1123916" y="1047953"/>
              <a:ext cx="6865987" cy="50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ts val="1600"/>
                </a:lnSpc>
                <a:spcBef>
                  <a:spcPct val="0"/>
                </a:spcBef>
                <a:buClr>
                  <a:srgbClr val="0070C0"/>
                </a:buClr>
                <a:buFontTx/>
                <a:buNone/>
              </a:pPr>
              <a:r>
                <a:rPr lang="zh-CN" altLang="zh-CN" sz="1200">
                  <a:solidFill>
                    <a:srgbClr val="0D0D0D"/>
                  </a:solidFill>
                  <a:latin typeface="微软雅黑" panose="020B0503020204020204" pitchFamily="34" charset="-122"/>
                  <a:ea typeface="微软雅黑" panose="020B0503020204020204" pitchFamily="34" charset="-122"/>
                </a:rPr>
                <a:t>拥有国内顶尖的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制作技术、顶级的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展示效果，让您的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创造卓越价值</a:t>
              </a:r>
              <a:endParaRPr lang="zh-CN" altLang="zh-CN" sz="1200">
                <a:solidFill>
                  <a:srgbClr val="0D0D0D"/>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1225517" y="1059054"/>
              <a:ext cx="6559597" cy="0"/>
            </a:xfrm>
            <a:prstGeom prst="line">
              <a:avLst/>
            </a:prstGeom>
            <a:ln w="3175">
              <a:solidFill>
                <a:srgbClr val="0070C0">
                  <a:alpha val="44000"/>
                </a:srgb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1200"/>
                                        <p:tgtEl>
                                          <p:spTgt spid="3"/>
                                        </p:tgtEl>
                                      </p:cBhvr>
                                    </p:animEffect>
                                  </p:childTnLst>
                                </p:cTn>
                              </p:par>
                              <p:par>
                                <p:cTn id="8" presetID="6" presetClass="entr" presetSubtype="3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out)">
                                      <p:cBhvr>
                                        <p:cTn id="10" dur="1200"/>
                                        <p:tgtEl>
                                          <p:spTgt spid="6"/>
                                        </p:tgtEl>
                                      </p:cBhvr>
                                    </p:animEffect>
                                  </p:childTnLst>
                                </p:cTn>
                              </p:par>
                              <p:par>
                                <p:cTn id="11" presetID="6" presetClass="entr" presetSubtype="3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out)">
                                      <p:cBhvr>
                                        <p:cTn id="13" dur="1200"/>
                                        <p:tgtEl>
                                          <p:spTgt spid="9"/>
                                        </p:tgtEl>
                                      </p:cBhvr>
                                    </p:animEffect>
                                  </p:childTnLst>
                                </p:cTn>
                              </p:par>
                              <p:par>
                                <p:cTn id="14" presetID="6" presetClass="entr" presetSubtype="32"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out)">
                                      <p:cBhvr>
                                        <p:cTn id="16" dur="1200"/>
                                        <p:tgtEl>
                                          <p:spTgt spid="12"/>
                                        </p:tgtEl>
                                      </p:cBhvr>
                                    </p:animEffect>
                                  </p:childTnLst>
                                </p:cTn>
                              </p:par>
                              <p:par>
                                <p:cTn id="17" presetID="6" presetClass="entr" presetSubtype="3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out)">
                                      <p:cBhvr>
                                        <p:cTn id="19" dur="1200"/>
                                        <p:tgtEl>
                                          <p:spTgt spid="13"/>
                                        </p:tgtEl>
                                      </p:cBhvr>
                                    </p:animEffect>
                                  </p:childTnLst>
                                </p:cTn>
                              </p:par>
                              <p:par>
                                <p:cTn id="20" presetID="6" presetClass="entr" presetSubtype="32"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out)">
                                      <p:cBhvr>
                                        <p:cTn id="22" dur="1200"/>
                                        <p:tgtEl>
                                          <p:spTgt spid="10"/>
                                        </p:tgtEl>
                                      </p:cBhvr>
                                    </p:animEffect>
                                  </p:childTnLst>
                                </p:cTn>
                              </p:par>
                              <p:par>
                                <p:cTn id="23" presetID="6" presetClass="entr" presetSubtype="3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out)">
                                      <p:cBhvr>
                                        <p:cTn id="25" dur="1200"/>
                                        <p:tgtEl>
                                          <p:spTgt spid="7"/>
                                        </p:tgtEl>
                                      </p:cBhvr>
                                    </p:animEffect>
                                  </p:childTnLst>
                                </p:cTn>
                              </p:par>
                              <p:par>
                                <p:cTn id="26" presetID="6" presetClass="entr" presetSubtype="32"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circle(out)">
                                      <p:cBhvr>
                                        <p:cTn id="28" dur="1200"/>
                                        <p:tgtEl>
                                          <p:spTgt spid="4"/>
                                        </p:tgtEl>
                                      </p:cBhvr>
                                    </p:animEffect>
                                  </p:childTnLst>
                                </p:cTn>
                              </p:par>
                              <p:par>
                                <p:cTn id="29" presetID="6" presetClass="entr" presetSubtype="32"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ircle(out)">
                                      <p:cBhvr>
                                        <p:cTn id="31" dur="1200"/>
                                        <p:tgtEl>
                                          <p:spTgt spid="5"/>
                                        </p:tgtEl>
                                      </p:cBhvr>
                                    </p:animEffect>
                                  </p:childTnLst>
                                </p:cTn>
                              </p:par>
                              <p:par>
                                <p:cTn id="32" presetID="6" presetClass="entr" presetSubtype="32"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ircle(out)">
                                      <p:cBhvr>
                                        <p:cTn id="34" dur="1200"/>
                                        <p:tgtEl>
                                          <p:spTgt spid="8"/>
                                        </p:tgtEl>
                                      </p:cBhvr>
                                    </p:animEffect>
                                  </p:childTnLst>
                                </p:cTn>
                              </p:par>
                              <p:par>
                                <p:cTn id="35" presetID="6" presetClass="entr" presetSubtype="32"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circle(out)">
                                      <p:cBhvr>
                                        <p:cTn id="37" dur="1200"/>
                                        <p:tgtEl>
                                          <p:spTgt spid="11"/>
                                        </p:tgtEl>
                                      </p:cBhvr>
                                    </p:animEffect>
                                  </p:childTnLst>
                                </p:cTn>
                              </p:par>
                              <p:par>
                                <p:cTn id="38" presetID="6" presetClass="entr" presetSubtype="32"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ircle(out)">
                                      <p:cBhvr>
                                        <p:cTn id="40" dur="1200"/>
                                        <p:tgtEl>
                                          <p:spTgt spid="14"/>
                                        </p:tgtEl>
                                      </p:cBhvr>
                                    </p:animEffect>
                                  </p:childTnLst>
                                </p:cTn>
                              </p:par>
                              <p:par>
                                <p:cTn id="41" presetID="53" presetClass="entr" presetSubtype="16" fill="hold" nodeType="withEffect">
                                  <p:stCondLst>
                                    <p:cond delay="1200"/>
                                  </p:stCondLst>
                                  <p:childTnLst>
                                    <p:set>
                                      <p:cBhvr>
                                        <p:cTn id="42" dur="1" fill="hold">
                                          <p:stCondLst>
                                            <p:cond delay="0"/>
                                          </p:stCondLst>
                                        </p:cTn>
                                        <p:tgtEl>
                                          <p:spTgt spid="15"/>
                                        </p:tgtEl>
                                        <p:attrNameLst>
                                          <p:attrName>style.visibility</p:attrName>
                                        </p:attrNameLst>
                                      </p:cBhvr>
                                      <p:to>
                                        <p:strVal val="visible"/>
                                      </p:to>
                                    </p:set>
                                    <p:anim calcmode="lin" valueType="num">
                                      <p:cBhvr>
                                        <p:cTn id="43" dur="500" fill="hold"/>
                                        <p:tgtEl>
                                          <p:spTgt spid="15"/>
                                        </p:tgtEl>
                                        <p:attrNameLst>
                                          <p:attrName>ppt_w</p:attrName>
                                        </p:attrNameLst>
                                      </p:cBhvr>
                                      <p:tavLst>
                                        <p:tav tm="0">
                                          <p:val>
                                            <p:fltVal val="0"/>
                                          </p:val>
                                        </p:tav>
                                        <p:tav tm="100000">
                                          <p:val>
                                            <p:strVal val="#ppt_w"/>
                                          </p:val>
                                        </p:tav>
                                      </p:tavLst>
                                    </p:anim>
                                    <p:anim calcmode="lin" valueType="num">
                                      <p:cBhvr>
                                        <p:cTn id="44" dur="500" fill="hold"/>
                                        <p:tgtEl>
                                          <p:spTgt spid="15"/>
                                        </p:tgtEl>
                                        <p:attrNameLst>
                                          <p:attrName>ppt_h</p:attrName>
                                        </p:attrNameLst>
                                      </p:cBhvr>
                                      <p:tavLst>
                                        <p:tav tm="0">
                                          <p:val>
                                            <p:fltVal val="0"/>
                                          </p:val>
                                        </p:tav>
                                        <p:tav tm="100000">
                                          <p:val>
                                            <p:strVal val="#ppt_h"/>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304925" y="2424113"/>
            <a:ext cx="1524000" cy="323850"/>
            <a:chOff x="1044443" y="2031280"/>
            <a:chExt cx="1523929" cy="323165"/>
          </a:xfrm>
        </p:grpSpPr>
        <p:sp>
          <p:nvSpPr>
            <p:cNvPr id="3"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6906" name="组合 3"/>
            <p:cNvGrpSpPr/>
            <p:nvPr/>
          </p:nvGrpSpPr>
          <p:grpSpPr bwMode="auto">
            <a:xfrm rot="5400000">
              <a:off x="1065384" y="2146551"/>
              <a:ext cx="108012" cy="108012"/>
              <a:chOff x="2987824" y="2636912"/>
              <a:chExt cx="108012" cy="108012"/>
            </a:xfrm>
          </p:grpSpPr>
          <p:sp>
            <p:nvSpPr>
              <p:cNvPr id="5" name="椭圆 4"/>
              <p:cNvSpPr/>
              <p:nvPr/>
            </p:nvSpPr>
            <p:spPr>
              <a:xfrm>
                <a:off x="2988195" y="2637283"/>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等腰三角形 5"/>
              <p:cNvSpPr/>
              <p:nvPr/>
            </p:nvSpPr>
            <p:spPr>
              <a:xfrm>
                <a:off x="3015126" y="2670619"/>
                <a:ext cx="53861" cy="460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sp>
        <p:nvSpPr>
          <p:cNvPr id="7" name="虚尾箭头 6"/>
          <p:cNvSpPr/>
          <p:nvPr/>
        </p:nvSpPr>
        <p:spPr>
          <a:xfrm rot="5400000">
            <a:off x="1964531"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8" name="组合 7"/>
          <p:cNvGrpSpPr/>
          <p:nvPr/>
        </p:nvGrpSpPr>
        <p:grpSpPr bwMode="auto">
          <a:xfrm>
            <a:off x="1017588" y="2867025"/>
            <a:ext cx="2097087" cy="488950"/>
            <a:chOff x="603029" y="4137867"/>
            <a:chExt cx="2096763" cy="488755"/>
          </a:xfrm>
        </p:grpSpPr>
        <p:sp>
          <p:nvSpPr>
            <p:cNvPr id="13" name="矩形 12"/>
            <p:cNvSpPr/>
            <p:nvPr/>
          </p:nvSpPr>
          <p:spPr>
            <a:xfrm flipV="1">
              <a:off x="603029" y="4137867"/>
              <a:ext cx="2096763" cy="4887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矩形 8"/>
            <p:cNvSpPr/>
            <p:nvPr/>
          </p:nvSpPr>
          <p:spPr>
            <a:xfrm>
              <a:off x="603029" y="4236253"/>
              <a:ext cx="2096763" cy="33800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5" name="组合 14"/>
          <p:cNvGrpSpPr/>
          <p:nvPr/>
        </p:nvGrpSpPr>
        <p:grpSpPr bwMode="auto">
          <a:xfrm>
            <a:off x="1019175" y="3843338"/>
            <a:ext cx="2097088" cy="927100"/>
            <a:chOff x="603029" y="5097061"/>
            <a:chExt cx="2096763" cy="926670"/>
          </a:xfrm>
        </p:grpSpPr>
        <p:sp>
          <p:nvSpPr>
            <p:cNvPr id="20" name="矩形 19"/>
            <p:cNvSpPr/>
            <p:nvPr/>
          </p:nvSpPr>
          <p:spPr>
            <a:xfrm flipV="1">
              <a:off x="603029" y="5097061"/>
              <a:ext cx="2096763" cy="926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 name="矩形 8"/>
            <p:cNvSpPr/>
            <p:nvPr/>
          </p:nvSpPr>
          <p:spPr>
            <a:xfrm>
              <a:off x="603029" y="5341423"/>
              <a:ext cx="2096763" cy="52363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71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2" name="虚尾箭头 21"/>
          <p:cNvSpPr/>
          <p:nvPr/>
        </p:nvSpPr>
        <p:spPr>
          <a:xfrm rot="5400000">
            <a:off x="4468019"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3" name="组合 22"/>
          <p:cNvGrpSpPr/>
          <p:nvPr/>
        </p:nvGrpSpPr>
        <p:grpSpPr bwMode="auto">
          <a:xfrm>
            <a:off x="3524250" y="2867025"/>
            <a:ext cx="2095500" cy="488950"/>
            <a:chOff x="603029" y="4137867"/>
            <a:chExt cx="2096763" cy="488755"/>
          </a:xfrm>
        </p:grpSpPr>
        <p:sp>
          <p:nvSpPr>
            <p:cNvPr id="28" name="矩形 27"/>
            <p:cNvSpPr/>
            <p:nvPr/>
          </p:nvSpPr>
          <p:spPr>
            <a:xfrm flipV="1">
              <a:off x="603029" y="4137867"/>
              <a:ext cx="2096763" cy="4887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5" name="矩形 8"/>
            <p:cNvSpPr/>
            <p:nvPr/>
          </p:nvSpPr>
          <p:spPr>
            <a:xfrm>
              <a:off x="603029" y="4236253"/>
              <a:ext cx="2096763" cy="33800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 name="组合 29"/>
          <p:cNvGrpSpPr/>
          <p:nvPr/>
        </p:nvGrpSpPr>
        <p:grpSpPr bwMode="auto">
          <a:xfrm>
            <a:off x="3524250" y="3843338"/>
            <a:ext cx="2095500" cy="927100"/>
            <a:chOff x="3523619" y="5097061"/>
            <a:chExt cx="2096763" cy="926670"/>
          </a:xfrm>
        </p:grpSpPr>
        <p:sp>
          <p:nvSpPr>
            <p:cNvPr id="35" name="矩形 34"/>
            <p:cNvSpPr/>
            <p:nvPr/>
          </p:nvSpPr>
          <p:spPr>
            <a:xfrm flipV="1">
              <a:off x="3523619" y="5097061"/>
              <a:ext cx="2096763" cy="926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矩形 8"/>
            <p:cNvSpPr/>
            <p:nvPr/>
          </p:nvSpPr>
          <p:spPr>
            <a:xfrm>
              <a:off x="3523619" y="5341423"/>
              <a:ext cx="2096763" cy="52363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7" name="虚尾箭头 36"/>
          <p:cNvSpPr/>
          <p:nvPr/>
        </p:nvSpPr>
        <p:spPr>
          <a:xfrm rot="5400000">
            <a:off x="6957219" y="3582194"/>
            <a:ext cx="169863" cy="212725"/>
          </a:xfrm>
          <a:prstGeom prst="striped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38" name="组合 37"/>
          <p:cNvGrpSpPr/>
          <p:nvPr/>
        </p:nvGrpSpPr>
        <p:grpSpPr bwMode="auto">
          <a:xfrm>
            <a:off x="6011863" y="2867025"/>
            <a:ext cx="2097087" cy="488950"/>
            <a:chOff x="603029" y="4137867"/>
            <a:chExt cx="2096763" cy="488755"/>
          </a:xfrm>
        </p:grpSpPr>
        <p:sp>
          <p:nvSpPr>
            <p:cNvPr id="43" name="矩形 42"/>
            <p:cNvSpPr/>
            <p:nvPr/>
          </p:nvSpPr>
          <p:spPr>
            <a:xfrm flipV="1">
              <a:off x="603029" y="4137867"/>
              <a:ext cx="2096763" cy="4887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0" name="矩形 8"/>
            <p:cNvSpPr/>
            <p:nvPr/>
          </p:nvSpPr>
          <p:spPr>
            <a:xfrm>
              <a:off x="603029" y="4236253"/>
              <a:ext cx="2096763" cy="338003"/>
            </a:xfrm>
            <a:prstGeom prst="rect">
              <a:avLst/>
            </a:prstGeom>
            <a:noFill/>
          </p:spPr>
          <p:txBody>
            <a:bodyPr>
              <a:spAutoFit/>
            </a:bodyPr>
            <a:lstStyle/>
            <a:p>
              <a:pPr algn="ctr" defTabSz="914400" eaLnBrk="1" fontAlgn="auto" hangingPunct="1">
                <a:spcBef>
                  <a:spcPts val="0"/>
                </a:spcBef>
                <a:spcAft>
                  <a:spcPts val="0"/>
                </a:spcAft>
                <a:defRPr/>
              </a:pPr>
              <a:r>
                <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添加标题</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45" name="组合 44"/>
          <p:cNvGrpSpPr/>
          <p:nvPr/>
        </p:nvGrpSpPr>
        <p:grpSpPr bwMode="auto">
          <a:xfrm>
            <a:off x="6011863" y="3843338"/>
            <a:ext cx="2097087" cy="927100"/>
            <a:chOff x="6444208" y="5097060"/>
            <a:chExt cx="2096763" cy="926670"/>
          </a:xfrm>
        </p:grpSpPr>
        <p:sp>
          <p:nvSpPr>
            <p:cNvPr id="50" name="矩形 49"/>
            <p:cNvSpPr/>
            <p:nvPr/>
          </p:nvSpPr>
          <p:spPr>
            <a:xfrm flipV="1">
              <a:off x="6444208" y="5097060"/>
              <a:ext cx="2096763" cy="926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7" name="矩形 8"/>
            <p:cNvSpPr/>
            <p:nvPr/>
          </p:nvSpPr>
          <p:spPr>
            <a:xfrm>
              <a:off x="6444208" y="5341422"/>
              <a:ext cx="2096763" cy="523632"/>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52" name="矩形 8"/>
          <p:cNvSpPr/>
          <p:nvPr/>
        </p:nvSpPr>
        <p:spPr>
          <a:xfrm>
            <a:off x="1019175" y="4105275"/>
            <a:ext cx="2097088"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71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3" name="矩形 8"/>
          <p:cNvSpPr/>
          <p:nvPr/>
        </p:nvSpPr>
        <p:spPr>
          <a:xfrm>
            <a:off x="3524250" y="4105275"/>
            <a:ext cx="2095500"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27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矩形 8"/>
          <p:cNvSpPr/>
          <p:nvPr/>
        </p:nvSpPr>
        <p:spPr>
          <a:xfrm>
            <a:off x="6011863" y="4105275"/>
            <a:ext cx="2097087" cy="522288"/>
          </a:xfrm>
          <a:prstGeom prst="rect">
            <a:avLst/>
          </a:prstGeom>
          <a:noFill/>
        </p:spPr>
        <p:txBody>
          <a:bodyPr>
            <a:spAutoFit/>
          </a:bodyPr>
          <a:lstStyle/>
          <a:p>
            <a:pPr algn="ctr" defTabSz="914400" eaLnBrk="1" fontAlgn="auto" hangingPunct="1">
              <a:spcBef>
                <a:spcPts val="0"/>
              </a:spcBef>
              <a:spcAft>
                <a:spcPts val="0"/>
              </a:spcAft>
              <a:defRPr/>
            </a:pP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每年 </a:t>
            </a:r>
            <a:r>
              <a:rPr lang="en-US" altLang="zh-CN" sz="2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19 </a:t>
            </a:r>
            <a:r>
              <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a:t>
            </a:r>
            <a:endParaRPr lang="zh-CN" altLang="en-US" sz="18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5" name="Picture 4"/>
          <p:cNvPicPr>
            <a:picLocks noChangeAspect="1" noChangeArrowheads="1"/>
          </p:cNvPicPr>
          <p:nvPr/>
        </p:nvPicPr>
        <p:blipFill>
          <a:blip r:embed="rId1">
            <a:extLst>
              <a:ext uri="{28A0092B-C50C-407E-A947-70E740481C1C}">
                <a14:useLocalDpi xmlns:a14="http://schemas.microsoft.com/office/drawing/2010/main" val="0"/>
              </a:ext>
            </a:extLst>
          </a:blip>
          <a:srcRect l="7095" t="10577" r="5096" b="-385"/>
          <a:stretch>
            <a:fillRect/>
          </a:stretch>
        </p:blipFill>
        <p:spPr bwMode="auto">
          <a:xfrm>
            <a:off x="1017588" y="987425"/>
            <a:ext cx="2098675" cy="1400175"/>
          </a:xfrm>
          <a:prstGeom prst="rect">
            <a:avLst/>
          </a:prstGeom>
          <a:noFill/>
          <a:ln w="3175">
            <a:solidFill>
              <a:srgbClr val="0097CC"/>
            </a:solidFill>
            <a:miter lim="800000"/>
            <a:headEnd/>
            <a:tailEnd/>
          </a:ln>
          <a:extLst>
            <a:ext uri="{909E8E84-426E-40DD-AFC4-6F175D3DCCD1}">
              <a14:hiddenFill xmlns:a14="http://schemas.microsoft.com/office/drawing/2010/main">
                <a:solidFill>
                  <a:srgbClr val="FFFFFF"/>
                </a:solidFill>
              </a14:hiddenFill>
            </a:ext>
          </a:extLst>
        </p:spPr>
      </p:pic>
      <p:pic>
        <p:nvPicPr>
          <p:cNvPr id="56" name="Picture 3"/>
          <p:cNvPicPr>
            <a:picLocks noChangeAspect="1" noChangeArrowheads="1"/>
          </p:cNvPicPr>
          <p:nvPr/>
        </p:nvPicPr>
        <p:blipFill>
          <a:blip r:embed="rId2">
            <a:extLst>
              <a:ext uri="{28A0092B-C50C-407E-A947-70E740481C1C}">
                <a14:useLocalDpi xmlns:a14="http://schemas.microsoft.com/office/drawing/2010/main" val="0"/>
              </a:ext>
            </a:extLst>
          </a:blip>
          <a:srcRect l="1180" t="8305" r="-479" b="4041"/>
          <a:stretch>
            <a:fillRect/>
          </a:stretch>
        </p:blipFill>
        <p:spPr bwMode="auto">
          <a:xfrm>
            <a:off x="3524250" y="987425"/>
            <a:ext cx="2095500" cy="1400175"/>
          </a:xfrm>
          <a:prstGeom prst="rect">
            <a:avLst/>
          </a:prstGeom>
          <a:noFill/>
          <a:ln w="3175">
            <a:solidFill>
              <a:srgbClr val="0097CC"/>
            </a:solidFill>
            <a:miter lim="800000"/>
            <a:headEnd/>
            <a:tailEnd/>
          </a:ln>
          <a:extLst>
            <a:ext uri="{909E8E84-426E-40DD-AFC4-6F175D3DCCD1}">
              <a14:hiddenFill xmlns:a14="http://schemas.microsoft.com/office/drawing/2010/main">
                <a:solidFill>
                  <a:srgbClr val="FFFFFF"/>
                </a:solidFill>
              </a14:hiddenFill>
            </a:ext>
          </a:extLst>
        </p:spPr>
      </p:pic>
      <p:pic>
        <p:nvPicPr>
          <p:cNvPr id="57" name="Picture 2"/>
          <p:cNvPicPr>
            <a:picLocks noChangeAspect="1" noChangeArrowheads="1"/>
          </p:cNvPicPr>
          <p:nvPr/>
        </p:nvPicPr>
        <p:blipFill>
          <a:blip r:embed="rId3">
            <a:extLst>
              <a:ext uri="{28A0092B-C50C-407E-A947-70E740481C1C}">
                <a14:useLocalDpi xmlns:a14="http://schemas.microsoft.com/office/drawing/2010/main" val="0"/>
              </a:ext>
            </a:extLst>
          </a:blip>
          <a:srcRect t="5579" b="5579"/>
          <a:stretch>
            <a:fillRect/>
          </a:stretch>
        </p:blipFill>
        <p:spPr bwMode="auto">
          <a:xfrm>
            <a:off x="6011863" y="987425"/>
            <a:ext cx="2106612" cy="1400175"/>
          </a:xfrm>
          <a:prstGeom prst="rect">
            <a:avLst/>
          </a:prstGeom>
          <a:noFill/>
          <a:ln w="3175">
            <a:solidFill>
              <a:srgbClr val="0097CC"/>
            </a:solidFill>
            <a:miter lim="800000"/>
            <a:headEnd/>
            <a:tailEnd/>
          </a:ln>
          <a:extLst>
            <a:ext uri="{909E8E84-426E-40DD-AFC4-6F175D3DCCD1}">
              <a14:hiddenFill xmlns:a14="http://schemas.microsoft.com/office/drawing/2010/main">
                <a:solidFill>
                  <a:srgbClr val="FFFFFF"/>
                </a:solidFill>
              </a14:hiddenFill>
            </a:ext>
          </a:extLst>
        </p:spPr>
      </p:pic>
      <p:grpSp>
        <p:nvGrpSpPr>
          <p:cNvPr id="58" name="组合 57"/>
          <p:cNvGrpSpPr/>
          <p:nvPr/>
        </p:nvGrpSpPr>
        <p:grpSpPr bwMode="auto">
          <a:xfrm>
            <a:off x="3810000" y="2424113"/>
            <a:ext cx="1524000" cy="323850"/>
            <a:chOff x="1044443" y="2031280"/>
            <a:chExt cx="1523929" cy="323165"/>
          </a:xfrm>
        </p:grpSpPr>
        <p:sp>
          <p:nvSpPr>
            <p:cNvPr id="59"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6890" name="组合 59"/>
            <p:cNvGrpSpPr/>
            <p:nvPr/>
          </p:nvGrpSpPr>
          <p:grpSpPr bwMode="auto">
            <a:xfrm rot="5400000">
              <a:off x="1065384" y="2146551"/>
              <a:ext cx="108012" cy="108012"/>
              <a:chOff x="2987824" y="2636912"/>
              <a:chExt cx="108012" cy="108012"/>
            </a:xfrm>
          </p:grpSpPr>
          <p:sp>
            <p:nvSpPr>
              <p:cNvPr id="61" name="椭圆 60"/>
              <p:cNvSpPr/>
              <p:nvPr/>
            </p:nvSpPr>
            <p:spPr>
              <a:xfrm>
                <a:off x="2988195" y="2637283"/>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2" name="等腰三角形 61"/>
              <p:cNvSpPr/>
              <p:nvPr/>
            </p:nvSpPr>
            <p:spPr>
              <a:xfrm>
                <a:off x="3015126" y="2670619"/>
                <a:ext cx="53861" cy="4603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grpSp>
        <p:nvGrpSpPr>
          <p:cNvPr id="63" name="组合 62"/>
          <p:cNvGrpSpPr/>
          <p:nvPr/>
        </p:nvGrpSpPr>
        <p:grpSpPr bwMode="auto">
          <a:xfrm>
            <a:off x="6303963" y="2424113"/>
            <a:ext cx="1524000" cy="323850"/>
            <a:chOff x="1044443" y="2031280"/>
            <a:chExt cx="1523929" cy="323165"/>
          </a:xfrm>
        </p:grpSpPr>
        <p:sp>
          <p:nvSpPr>
            <p:cNvPr id="64" name="矩形 8"/>
            <p:cNvSpPr/>
            <p:nvPr/>
          </p:nvSpPr>
          <p:spPr>
            <a:xfrm>
              <a:off x="1044443" y="2031280"/>
              <a:ext cx="1523929" cy="323165"/>
            </a:xfrm>
            <a:prstGeom prst="rect">
              <a:avLst/>
            </a:prstGeom>
            <a:noFill/>
          </p:spPr>
          <p:txBody>
            <a:bodyPr>
              <a:spAutoFit/>
            </a:bodyPr>
            <a:lstStyle/>
            <a:p>
              <a:pPr algn="ctr" defTabSz="914400" eaLnBrk="1" fontAlgn="auto" hangingPunct="1">
                <a:spcBef>
                  <a:spcPts val="0"/>
                </a:spcBef>
                <a:spcAft>
                  <a:spcPts val="0"/>
                </a:spcAft>
                <a:defRPr/>
              </a:pPr>
              <a:r>
                <a:rPr lang="zh-CN" altLang="en-US" sz="1500" b="1" spc="300" dirty="0">
                  <a:solidFill>
                    <a:srgbClr val="0070C0"/>
                  </a:solidFill>
                  <a:latin typeface="微软雅黑" panose="020B0503020204020204" pitchFamily="34" charset="-122"/>
                  <a:ea typeface="微软雅黑" panose="020B0503020204020204" pitchFamily="34" charset="-122"/>
                </a:rPr>
                <a:t>添加标题</a:t>
              </a:r>
              <a:endParaRPr lang="zh-CN" altLang="en-US" sz="1500" b="1" spc="300" dirty="0">
                <a:solidFill>
                  <a:srgbClr val="0070C0"/>
                </a:solidFill>
                <a:latin typeface="微软雅黑" panose="020B0503020204020204" pitchFamily="34" charset="-122"/>
                <a:ea typeface="微软雅黑" panose="020B0503020204020204" pitchFamily="34" charset="-122"/>
              </a:endParaRPr>
            </a:p>
          </p:txBody>
        </p:sp>
        <p:grpSp>
          <p:nvGrpSpPr>
            <p:cNvPr id="36886" name="组合 64"/>
            <p:cNvGrpSpPr/>
            <p:nvPr/>
          </p:nvGrpSpPr>
          <p:grpSpPr bwMode="auto">
            <a:xfrm rot="5400000">
              <a:off x="1065384" y="2146551"/>
              <a:ext cx="108012" cy="108012"/>
              <a:chOff x="2987824" y="2636912"/>
              <a:chExt cx="108012" cy="108012"/>
            </a:xfrm>
          </p:grpSpPr>
          <p:sp>
            <p:nvSpPr>
              <p:cNvPr id="66" name="椭圆 65"/>
              <p:cNvSpPr/>
              <p:nvPr/>
            </p:nvSpPr>
            <p:spPr>
              <a:xfrm>
                <a:off x="2988195" y="2637284"/>
                <a:ext cx="107722" cy="1079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7" name="等腰三角形 66"/>
              <p:cNvSpPr/>
              <p:nvPr/>
            </p:nvSpPr>
            <p:spPr>
              <a:xfrm>
                <a:off x="3015127" y="2670620"/>
                <a:ext cx="53861" cy="460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sp>
        <p:nvSpPr>
          <p:cNvPr id="68" name="TextBox 67"/>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1+#ppt_w/2"/>
                                          </p:val>
                                        </p:tav>
                                        <p:tav tm="100000">
                                          <p:val>
                                            <p:strVal val="#ppt_x"/>
                                          </p:val>
                                        </p:tav>
                                      </p:tavLst>
                                    </p:anim>
                                    <p:anim calcmode="lin" valueType="num">
                                      <p:cBhvr additive="base">
                                        <p:cTn id="12" dur="500" fill="hold"/>
                                        <p:tgtEl>
                                          <p:spTgt spid="5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1+#ppt_w/2"/>
                                          </p:val>
                                        </p:tav>
                                        <p:tav tm="100000">
                                          <p:val>
                                            <p:strVal val="#ppt_x"/>
                                          </p:val>
                                        </p:tav>
                                      </p:tavLst>
                                    </p:anim>
                                    <p:anim calcmode="lin" valueType="num">
                                      <p:cBhvr additive="base">
                                        <p:cTn id="16" dur="500" fill="hold"/>
                                        <p:tgtEl>
                                          <p:spTgt spid="5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5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1+#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1+#ppt_w/2"/>
                                          </p:val>
                                        </p:tav>
                                        <p:tav tm="100000">
                                          <p:val>
                                            <p:strVal val="#ppt_x"/>
                                          </p:val>
                                        </p:tav>
                                      </p:tavLst>
                                    </p:anim>
                                    <p:anim calcmode="lin" valueType="num">
                                      <p:cBhvr additive="base">
                                        <p:cTn id="28" dur="500" fill="hold"/>
                                        <p:tgtEl>
                                          <p:spTgt spid="63"/>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10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100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100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1+#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par>
                                <p:cTn id="41" presetID="12" presetClass="entr" presetSubtype="1" repeatCount="2000" fill="hold" nodeType="withEffect">
                                  <p:stCondLst>
                                    <p:cond delay="150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250"/>
                                        <p:tgtEl>
                                          <p:spTgt spid="7"/>
                                        </p:tgtEl>
                                        <p:attrNameLst>
                                          <p:attrName>ppt_y</p:attrName>
                                        </p:attrNameLst>
                                      </p:cBhvr>
                                      <p:tavLst>
                                        <p:tav tm="0">
                                          <p:val>
                                            <p:strVal val="#ppt_y-#ppt_h*1.125000"/>
                                          </p:val>
                                        </p:tav>
                                        <p:tav tm="100000">
                                          <p:val>
                                            <p:strVal val="#ppt_y"/>
                                          </p:val>
                                        </p:tav>
                                      </p:tavLst>
                                    </p:anim>
                                    <p:animEffect transition="in" filter="wipe(down)">
                                      <p:cBhvr>
                                        <p:cTn id="44" dur="250"/>
                                        <p:tgtEl>
                                          <p:spTgt spid="7"/>
                                        </p:tgtEl>
                                      </p:cBhvr>
                                    </p:animEffect>
                                  </p:childTnLst>
                                </p:cTn>
                              </p:par>
                              <p:par>
                                <p:cTn id="45" presetID="12" presetClass="entr" presetSubtype="1" repeatCount="2000" fill="hold" nodeType="withEffect">
                                  <p:stCondLst>
                                    <p:cond delay="150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250"/>
                                        <p:tgtEl>
                                          <p:spTgt spid="22"/>
                                        </p:tgtEl>
                                        <p:attrNameLst>
                                          <p:attrName>ppt_y</p:attrName>
                                        </p:attrNameLst>
                                      </p:cBhvr>
                                      <p:tavLst>
                                        <p:tav tm="0">
                                          <p:val>
                                            <p:strVal val="#ppt_y-#ppt_h*1.125000"/>
                                          </p:val>
                                        </p:tav>
                                        <p:tav tm="100000">
                                          <p:val>
                                            <p:strVal val="#ppt_y"/>
                                          </p:val>
                                        </p:tav>
                                      </p:tavLst>
                                    </p:anim>
                                    <p:animEffect transition="in" filter="wipe(down)">
                                      <p:cBhvr>
                                        <p:cTn id="48" dur="250"/>
                                        <p:tgtEl>
                                          <p:spTgt spid="22"/>
                                        </p:tgtEl>
                                      </p:cBhvr>
                                    </p:animEffect>
                                  </p:childTnLst>
                                </p:cTn>
                              </p:par>
                              <p:par>
                                <p:cTn id="49" presetID="12" presetClass="entr" presetSubtype="1" repeatCount="2000" fill="hold" nodeType="withEffect">
                                  <p:stCondLst>
                                    <p:cond delay="150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250"/>
                                        <p:tgtEl>
                                          <p:spTgt spid="37"/>
                                        </p:tgtEl>
                                        <p:attrNameLst>
                                          <p:attrName>ppt_y</p:attrName>
                                        </p:attrNameLst>
                                      </p:cBhvr>
                                      <p:tavLst>
                                        <p:tav tm="0">
                                          <p:val>
                                            <p:strVal val="#ppt_y-#ppt_h*1.125000"/>
                                          </p:val>
                                        </p:tav>
                                        <p:tav tm="100000">
                                          <p:val>
                                            <p:strVal val="#ppt_y"/>
                                          </p:val>
                                        </p:tav>
                                      </p:tavLst>
                                    </p:anim>
                                    <p:animEffect transition="in" filter="wipe(down)">
                                      <p:cBhvr>
                                        <p:cTn id="52" dur="250"/>
                                        <p:tgtEl>
                                          <p:spTgt spid="37"/>
                                        </p:tgtEl>
                                      </p:cBhvr>
                                    </p:animEffect>
                                  </p:childTnLst>
                                </p:cTn>
                              </p:par>
                              <p:par>
                                <p:cTn id="53" presetID="53" presetClass="entr" presetSubtype="16" fill="hold" nodeType="withEffect">
                                  <p:stCondLst>
                                    <p:cond delay="200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par>
                                <p:cTn id="58" presetID="10" presetClass="entr" presetSubtype="0" fill="hold" grpId="0" nodeType="withEffect">
                                  <p:stCondLst>
                                    <p:cond delay="250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100"/>
                                        <p:tgtEl>
                                          <p:spTgt spid="52"/>
                                        </p:tgtEl>
                                      </p:cBhvr>
                                    </p:animEffect>
                                  </p:childTnLst>
                                </p:cTn>
                              </p:par>
                              <p:par>
                                <p:cTn id="61" presetID="10" presetClass="exit" presetSubtype="0" fill="hold" grpId="1" nodeType="withEffect">
                                  <p:stCondLst>
                                    <p:cond delay="2500"/>
                                  </p:stCondLst>
                                  <p:childTnLst>
                                    <p:animEffect transition="out" filter="fade">
                                      <p:cBhvr>
                                        <p:cTn id="62" dur="500"/>
                                        <p:tgtEl>
                                          <p:spTgt spid="52"/>
                                        </p:tgtEl>
                                      </p:cBhvr>
                                    </p:animEffect>
                                    <p:set>
                                      <p:cBhvr>
                                        <p:cTn id="63" dur="1" fill="hold">
                                          <p:stCondLst>
                                            <p:cond delay="499"/>
                                          </p:stCondLst>
                                        </p:cTn>
                                        <p:tgtEl>
                                          <p:spTgt spid="52"/>
                                        </p:tgtEl>
                                        <p:attrNameLst>
                                          <p:attrName>style.visibility</p:attrName>
                                        </p:attrNameLst>
                                      </p:cBhvr>
                                      <p:to>
                                        <p:strVal val="hidden"/>
                                      </p:to>
                                    </p:set>
                                  </p:childTnLst>
                                </p:cTn>
                              </p:par>
                              <p:par>
                                <p:cTn id="64" presetID="23" presetClass="exit" presetSubtype="16" fill="hold" grpId="2" nodeType="withEffect">
                                  <p:stCondLst>
                                    <p:cond delay="2500"/>
                                  </p:stCondLst>
                                  <p:childTnLst>
                                    <p:anim calcmode="lin" valueType="num">
                                      <p:cBhvr>
                                        <p:cTn id="65" dur="500"/>
                                        <p:tgtEl>
                                          <p:spTgt spid="52"/>
                                        </p:tgtEl>
                                        <p:attrNameLst>
                                          <p:attrName>ppt_w</p:attrName>
                                        </p:attrNameLst>
                                      </p:cBhvr>
                                      <p:tavLst>
                                        <p:tav tm="0">
                                          <p:val>
                                            <p:strVal val="ppt_w"/>
                                          </p:val>
                                        </p:tav>
                                        <p:tav tm="100000">
                                          <p:val>
                                            <p:strVal val="4*ppt_w"/>
                                          </p:val>
                                        </p:tav>
                                      </p:tavLst>
                                    </p:anim>
                                    <p:anim calcmode="lin" valueType="num">
                                      <p:cBhvr>
                                        <p:cTn id="66" dur="500"/>
                                        <p:tgtEl>
                                          <p:spTgt spid="52"/>
                                        </p:tgtEl>
                                        <p:attrNameLst>
                                          <p:attrName>ppt_h</p:attrName>
                                        </p:attrNameLst>
                                      </p:cBhvr>
                                      <p:tavLst>
                                        <p:tav tm="0">
                                          <p:val>
                                            <p:strVal val="ppt_h"/>
                                          </p:val>
                                        </p:tav>
                                        <p:tav tm="100000">
                                          <p:val>
                                            <p:strVal val="4*ppt_h"/>
                                          </p:val>
                                        </p:tav>
                                      </p:tavLst>
                                    </p:anim>
                                    <p:set>
                                      <p:cBhvr>
                                        <p:cTn id="67" dur="1" fill="hold">
                                          <p:stCondLst>
                                            <p:cond delay="499"/>
                                          </p:stCondLst>
                                        </p:cTn>
                                        <p:tgtEl>
                                          <p:spTgt spid="52"/>
                                        </p:tgtEl>
                                        <p:attrNameLst>
                                          <p:attrName>style.visibility</p:attrName>
                                        </p:attrNameLst>
                                      </p:cBhvr>
                                      <p:to>
                                        <p:strVal val="hidden"/>
                                      </p:to>
                                    </p:set>
                                  </p:childTnLst>
                                </p:cTn>
                              </p:par>
                              <p:par>
                                <p:cTn id="68" presetID="53" presetClass="entr" presetSubtype="16" fill="hold" nodeType="withEffect">
                                  <p:stCondLst>
                                    <p:cond delay="3000"/>
                                  </p:stCondLst>
                                  <p:childTnLst>
                                    <p:set>
                                      <p:cBhvr>
                                        <p:cTn id="69" dur="1" fill="hold">
                                          <p:stCondLst>
                                            <p:cond delay="0"/>
                                          </p:stCondLst>
                                        </p:cTn>
                                        <p:tgtEl>
                                          <p:spTgt spid="30"/>
                                        </p:tgtEl>
                                        <p:attrNameLst>
                                          <p:attrName>style.visibility</p:attrName>
                                        </p:attrNameLst>
                                      </p:cBhvr>
                                      <p:to>
                                        <p:strVal val="visible"/>
                                      </p:to>
                                    </p:set>
                                    <p:anim calcmode="lin" valueType="num">
                                      <p:cBhvr>
                                        <p:cTn id="70" dur="500" fill="hold"/>
                                        <p:tgtEl>
                                          <p:spTgt spid="30"/>
                                        </p:tgtEl>
                                        <p:attrNameLst>
                                          <p:attrName>ppt_w</p:attrName>
                                        </p:attrNameLst>
                                      </p:cBhvr>
                                      <p:tavLst>
                                        <p:tav tm="0">
                                          <p:val>
                                            <p:fltVal val="0"/>
                                          </p:val>
                                        </p:tav>
                                        <p:tav tm="100000">
                                          <p:val>
                                            <p:strVal val="#ppt_w"/>
                                          </p:val>
                                        </p:tav>
                                      </p:tavLst>
                                    </p:anim>
                                    <p:anim calcmode="lin" valueType="num">
                                      <p:cBhvr>
                                        <p:cTn id="71" dur="500" fill="hold"/>
                                        <p:tgtEl>
                                          <p:spTgt spid="30"/>
                                        </p:tgtEl>
                                        <p:attrNameLst>
                                          <p:attrName>ppt_h</p:attrName>
                                        </p:attrNameLst>
                                      </p:cBhvr>
                                      <p:tavLst>
                                        <p:tav tm="0">
                                          <p:val>
                                            <p:fltVal val="0"/>
                                          </p:val>
                                        </p:tav>
                                        <p:tav tm="100000">
                                          <p:val>
                                            <p:strVal val="#ppt_h"/>
                                          </p:val>
                                        </p:tav>
                                      </p:tavLst>
                                    </p:anim>
                                    <p:animEffect transition="in" filter="fade">
                                      <p:cBhvr>
                                        <p:cTn id="72" dur="500"/>
                                        <p:tgtEl>
                                          <p:spTgt spid="30"/>
                                        </p:tgtEl>
                                      </p:cBhvr>
                                    </p:animEffect>
                                  </p:childTnLst>
                                </p:cTn>
                              </p:par>
                              <p:par>
                                <p:cTn id="73" presetID="10" presetClass="entr" presetSubtype="0" fill="hold" grpId="0" nodeType="withEffect">
                                  <p:stCondLst>
                                    <p:cond delay="325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100"/>
                                        <p:tgtEl>
                                          <p:spTgt spid="53"/>
                                        </p:tgtEl>
                                      </p:cBhvr>
                                    </p:animEffect>
                                  </p:childTnLst>
                                </p:cTn>
                              </p:par>
                              <p:par>
                                <p:cTn id="76" presetID="10" presetClass="exit" presetSubtype="0" fill="hold" grpId="1" nodeType="withEffect">
                                  <p:stCondLst>
                                    <p:cond delay="325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par>
                                <p:cTn id="79" presetID="23" presetClass="exit" presetSubtype="16" fill="hold" grpId="2" nodeType="withEffect">
                                  <p:stCondLst>
                                    <p:cond delay="3250"/>
                                  </p:stCondLst>
                                  <p:childTnLst>
                                    <p:anim calcmode="lin" valueType="num">
                                      <p:cBhvr>
                                        <p:cTn id="80" dur="500"/>
                                        <p:tgtEl>
                                          <p:spTgt spid="53"/>
                                        </p:tgtEl>
                                        <p:attrNameLst>
                                          <p:attrName>ppt_w</p:attrName>
                                        </p:attrNameLst>
                                      </p:cBhvr>
                                      <p:tavLst>
                                        <p:tav tm="0">
                                          <p:val>
                                            <p:strVal val="ppt_w"/>
                                          </p:val>
                                        </p:tav>
                                        <p:tav tm="100000">
                                          <p:val>
                                            <p:strVal val="4*ppt_w"/>
                                          </p:val>
                                        </p:tav>
                                      </p:tavLst>
                                    </p:anim>
                                    <p:anim calcmode="lin" valueType="num">
                                      <p:cBhvr>
                                        <p:cTn id="81" dur="500"/>
                                        <p:tgtEl>
                                          <p:spTgt spid="53"/>
                                        </p:tgtEl>
                                        <p:attrNameLst>
                                          <p:attrName>ppt_h</p:attrName>
                                        </p:attrNameLst>
                                      </p:cBhvr>
                                      <p:tavLst>
                                        <p:tav tm="0">
                                          <p:val>
                                            <p:strVal val="ppt_h"/>
                                          </p:val>
                                        </p:tav>
                                        <p:tav tm="100000">
                                          <p:val>
                                            <p:strVal val="4*ppt_h"/>
                                          </p:val>
                                        </p:tav>
                                      </p:tavLst>
                                    </p:anim>
                                    <p:set>
                                      <p:cBhvr>
                                        <p:cTn id="82" dur="1" fill="hold">
                                          <p:stCondLst>
                                            <p:cond delay="499"/>
                                          </p:stCondLst>
                                        </p:cTn>
                                        <p:tgtEl>
                                          <p:spTgt spid="53"/>
                                        </p:tgtEl>
                                        <p:attrNameLst>
                                          <p:attrName>style.visibility</p:attrName>
                                        </p:attrNameLst>
                                      </p:cBhvr>
                                      <p:to>
                                        <p:strVal val="hidden"/>
                                      </p:to>
                                    </p:set>
                                  </p:childTnLst>
                                </p:cTn>
                              </p:par>
                              <p:par>
                                <p:cTn id="83" presetID="53" presetClass="entr" presetSubtype="16" fill="hold" nodeType="withEffect">
                                  <p:stCondLst>
                                    <p:cond delay="3750"/>
                                  </p:stCondLst>
                                  <p:childTnLst>
                                    <p:set>
                                      <p:cBhvr>
                                        <p:cTn id="84" dur="1" fill="hold">
                                          <p:stCondLst>
                                            <p:cond delay="0"/>
                                          </p:stCondLst>
                                        </p:cTn>
                                        <p:tgtEl>
                                          <p:spTgt spid="45"/>
                                        </p:tgtEl>
                                        <p:attrNameLst>
                                          <p:attrName>style.visibility</p:attrName>
                                        </p:attrNameLst>
                                      </p:cBhvr>
                                      <p:to>
                                        <p:strVal val="visible"/>
                                      </p:to>
                                    </p:set>
                                    <p:anim calcmode="lin" valueType="num">
                                      <p:cBhvr>
                                        <p:cTn id="85" dur="500" fill="hold"/>
                                        <p:tgtEl>
                                          <p:spTgt spid="45"/>
                                        </p:tgtEl>
                                        <p:attrNameLst>
                                          <p:attrName>ppt_w</p:attrName>
                                        </p:attrNameLst>
                                      </p:cBhvr>
                                      <p:tavLst>
                                        <p:tav tm="0">
                                          <p:val>
                                            <p:fltVal val="0"/>
                                          </p:val>
                                        </p:tav>
                                        <p:tav tm="100000">
                                          <p:val>
                                            <p:strVal val="#ppt_w"/>
                                          </p:val>
                                        </p:tav>
                                      </p:tavLst>
                                    </p:anim>
                                    <p:anim calcmode="lin" valueType="num">
                                      <p:cBhvr>
                                        <p:cTn id="86" dur="500" fill="hold"/>
                                        <p:tgtEl>
                                          <p:spTgt spid="45"/>
                                        </p:tgtEl>
                                        <p:attrNameLst>
                                          <p:attrName>ppt_h</p:attrName>
                                        </p:attrNameLst>
                                      </p:cBhvr>
                                      <p:tavLst>
                                        <p:tav tm="0">
                                          <p:val>
                                            <p:fltVal val="0"/>
                                          </p:val>
                                        </p:tav>
                                        <p:tav tm="100000">
                                          <p:val>
                                            <p:strVal val="#ppt_h"/>
                                          </p:val>
                                        </p:tav>
                                      </p:tavLst>
                                    </p:anim>
                                    <p:animEffect transition="in" filter="fade">
                                      <p:cBhvr>
                                        <p:cTn id="87" dur="500"/>
                                        <p:tgtEl>
                                          <p:spTgt spid="45"/>
                                        </p:tgtEl>
                                      </p:cBhvr>
                                    </p:animEffect>
                                  </p:childTnLst>
                                </p:cTn>
                              </p:par>
                              <p:par>
                                <p:cTn id="88" presetID="10" presetClass="entr" presetSubtype="0" fill="hold" grpId="0" nodeType="withEffect">
                                  <p:stCondLst>
                                    <p:cond delay="400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100"/>
                                        <p:tgtEl>
                                          <p:spTgt spid="54"/>
                                        </p:tgtEl>
                                      </p:cBhvr>
                                    </p:animEffect>
                                  </p:childTnLst>
                                </p:cTn>
                              </p:par>
                              <p:par>
                                <p:cTn id="91" presetID="10" presetClass="exit" presetSubtype="0" fill="hold" grpId="1" nodeType="withEffect">
                                  <p:stCondLst>
                                    <p:cond delay="4000"/>
                                  </p:stCondLst>
                                  <p:childTnLst>
                                    <p:animEffect transition="out" filter="fade">
                                      <p:cBhvr>
                                        <p:cTn id="92" dur="500"/>
                                        <p:tgtEl>
                                          <p:spTgt spid="54"/>
                                        </p:tgtEl>
                                      </p:cBhvr>
                                    </p:animEffect>
                                    <p:set>
                                      <p:cBhvr>
                                        <p:cTn id="93" dur="1" fill="hold">
                                          <p:stCondLst>
                                            <p:cond delay="499"/>
                                          </p:stCondLst>
                                        </p:cTn>
                                        <p:tgtEl>
                                          <p:spTgt spid="54"/>
                                        </p:tgtEl>
                                        <p:attrNameLst>
                                          <p:attrName>style.visibility</p:attrName>
                                        </p:attrNameLst>
                                      </p:cBhvr>
                                      <p:to>
                                        <p:strVal val="hidden"/>
                                      </p:to>
                                    </p:set>
                                  </p:childTnLst>
                                </p:cTn>
                              </p:par>
                              <p:par>
                                <p:cTn id="94" presetID="23" presetClass="exit" presetSubtype="16" fill="hold" grpId="2" nodeType="withEffect">
                                  <p:stCondLst>
                                    <p:cond delay="4000"/>
                                  </p:stCondLst>
                                  <p:childTnLst>
                                    <p:anim calcmode="lin" valueType="num">
                                      <p:cBhvr>
                                        <p:cTn id="95" dur="500"/>
                                        <p:tgtEl>
                                          <p:spTgt spid="54"/>
                                        </p:tgtEl>
                                        <p:attrNameLst>
                                          <p:attrName>ppt_w</p:attrName>
                                        </p:attrNameLst>
                                      </p:cBhvr>
                                      <p:tavLst>
                                        <p:tav tm="0">
                                          <p:val>
                                            <p:strVal val="ppt_w"/>
                                          </p:val>
                                        </p:tav>
                                        <p:tav tm="100000">
                                          <p:val>
                                            <p:strVal val="4*ppt_w"/>
                                          </p:val>
                                        </p:tav>
                                      </p:tavLst>
                                    </p:anim>
                                    <p:anim calcmode="lin" valueType="num">
                                      <p:cBhvr>
                                        <p:cTn id="96" dur="500"/>
                                        <p:tgtEl>
                                          <p:spTgt spid="54"/>
                                        </p:tgtEl>
                                        <p:attrNameLst>
                                          <p:attrName>ppt_h</p:attrName>
                                        </p:attrNameLst>
                                      </p:cBhvr>
                                      <p:tavLst>
                                        <p:tav tm="0">
                                          <p:val>
                                            <p:strVal val="ppt_h"/>
                                          </p:val>
                                        </p:tav>
                                        <p:tav tm="100000">
                                          <p:val>
                                            <p:strVal val="4*ppt_h"/>
                                          </p:val>
                                        </p:tav>
                                      </p:tavLst>
                                    </p:anim>
                                    <p:set>
                                      <p:cBhvr>
                                        <p:cTn id="97"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2" grpId="2"/>
      <p:bldP spid="53" grpId="0"/>
      <p:bldP spid="53" grpId="1"/>
      <p:bldP spid="53" grpId="2"/>
      <p:bldP spid="54" grpId="0"/>
      <p:bldP spid="54" grpId="1"/>
      <p:bldP spid="54" grpId="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2" name="任意多边形 81"/>
          <p:cNvSpPr/>
          <p:nvPr/>
        </p:nvSpPr>
        <p:spPr>
          <a:xfrm>
            <a:off x="1579563" y="2701925"/>
            <a:ext cx="6927850" cy="909638"/>
          </a:xfrm>
          <a:custGeom>
            <a:avLst/>
            <a:gdLst>
              <a:gd name="connsiteX0" fmla="*/ 6926580 w 6926580"/>
              <a:gd name="connsiteY0" fmla="*/ 0 h 815340"/>
              <a:gd name="connsiteX1" fmla="*/ 0 w 6926580"/>
              <a:gd name="connsiteY1" fmla="*/ 472440 h 815340"/>
              <a:gd name="connsiteX2" fmla="*/ 0 w 6926580"/>
              <a:gd name="connsiteY2" fmla="*/ 815340 h 815340"/>
              <a:gd name="connsiteX3" fmla="*/ 6918960 w 6926580"/>
              <a:gd name="connsiteY3" fmla="*/ 365760 h 815340"/>
              <a:gd name="connsiteX4" fmla="*/ 6926580 w 6926580"/>
              <a:gd name="connsiteY4" fmla="*/ 0 h 815340"/>
              <a:gd name="connsiteX0-1" fmla="*/ 6926580 w 6926580"/>
              <a:gd name="connsiteY0-2" fmla="*/ 0 h 961390"/>
              <a:gd name="connsiteX1-3" fmla="*/ 0 w 6926580"/>
              <a:gd name="connsiteY1-4" fmla="*/ 472440 h 961390"/>
              <a:gd name="connsiteX2-5" fmla="*/ 12700 w 6926580"/>
              <a:gd name="connsiteY2-6" fmla="*/ 961390 h 961390"/>
              <a:gd name="connsiteX3-7" fmla="*/ 6918960 w 6926580"/>
              <a:gd name="connsiteY3-8" fmla="*/ 365760 h 961390"/>
              <a:gd name="connsiteX4-9" fmla="*/ 6926580 w 6926580"/>
              <a:gd name="connsiteY4-10" fmla="*/ 0 h 961390"/>
              <a:gd name="connsiteX0-11" fmla="*/ 6926580 w 6926580"/>
              <a:gd name="connsiteY0-12" fmla="*/ 0 h 961390"/>
              <a:gd name="connsiteX1-13" fmla="*/ 0 w 6926580"/>
              <a:gd name="connsiteY1-14" fmla="*/ 624840 h 961390"/>
              <a:gd name="connsiteX2-15" fmla="*/ 12700 w 6926580"/>
              <a:gd name="connsiteY2-16" fmla="*/ 961390 h 961390"/>
              <a:gd name="connsiteX3-17" fmla="*/ 6918960 w 6926580"/>
              <a:gd name="connsiteY3-18" fmla="*/ 365760 h 961390"/>
              <a:gd name="connsiteX4-19" fmla="*/ 6926580 w 6926580"/>
              <a:gd name="connsiteY4-20" fmla="*/ 0 h 961390"/>
              <a:gd name="connsiteX0-21" fmla="*/ 6926580 w 6926580"/>
              <a:gd name="connsiteY0-22" fmla="*/ 0 h 955040"/>
              <a:gd name="connsiteX1-23" fmla="*/ 0 w 6926580"/>
              <a:gd name="connsiteY1-24" fmla="*/ 624840 h 955040"/>
              <a:gd name="connsiteX2-25" fmla="*/ 6350 w 6926580"/>
              <a:gd name="connsiteY2-26" fmla="*/ 955040 h 955040"/>
              <a:gd name="connsiteX3-27" fmla="*/ 6918960 w 6926580"/>
              <a:gd name="connsiteY3-28" fmla="*/ 365760 h 955040"/>
              <a:gd name="connsiteX4-29" fmla="*/ 6926580 w 6926580"/>
              <a:gd name="connsiteY4-30" fmla="*/ 0 h 955040"/>
              <a:gd name="connsiteX0-31" fmla="*/ 6926580 w 6926580"/>
              <a:gd name="connsiteY0-32" fmla="*/ 0 h 955040"/>
              <a:gd name="connsiteX1-33" fmla="*/ 0 w 6926580"/>
              <a:gd name="connsiteY1-34" fmla="*/ 624840 h 955040"/>
              <a:gd name="connsiteX2-35" fmla="*/ 6350 w 6926580"/>
              <a:gd name="connsiteY2-36" fmla="*/ 955040 h 955040"/>
              <a:gd name="connsiteX3-37" fmla="*/ 6918960 w 6926580"/>
              <a:gd name="connsiteY3-38" fmla="*/ 397510 h 955040"/>
              <a:gd name="connsiteX4-39" fmla="*/ 6926580 w 6926580"/>
              <a:gd name="connsiteY4-40" fmla="*/ 0 h 955040"/>
              <a:gd name="connsiteX0-41" fmla="*/ 6926580 w 6926580"/>
              <a:gd name="connsiteY0-42" fmla="*/ 0 h 910590"/>
              <a:gd name="connsiteX1-43" fmla="*/ 0 w 6926580"/>
              <a:gd name="connsiteY1-44" fmla="*/ 580390 h 910590"/>
              <a:gd name="connsiteX2-45" fmla="*/ 6350 w 6926580"/>
              <a:gd name="connsiteY2-46" fmla="*/ 910590 h 910590"/>
              <a:gd name="connsiteX3-47" fmla="*/ 6918960 w 6926580"/>
              <a:gd name="connsiteY3-48" fmla="*/ 353060 h 910590"/>
              <a:gd name="connsiteX4-49" fmla="*/ 6926580 w 6926580"/>
              <a:gd name="connsiteY4-50" fmla="*/ 0 h 910590"/>
              <a:gd name="connsiteX0-51" fmla="*/ 6926580 w 6926580"/>
              <a:gd name="connsiteY0-52" fmla="*/ 0 h 910590"/>
              <a:gd name="connsiteX1-53" fmla="*/ 0 w 6926580"/>
              <a:gd name="connsiteY1-54" fmla="*/ 580390 h 910590"/>
              <a:gd name="connsiteX2-55" fmla="*/ 6350 w 6926580"/>
              <a:gd name="connsiteY2-56" fmla="*/ 910590 h 910590"/>
              <a:gd name="connsiteX3-57" fmla="*/ 6918960 w 6926580"/>
              <a:gd name="connsiteY3-58" fmla="*/ 340360 h 910590"/>
              <a:gd name="connsiteX4-59" fmla="*/ 6926580 w 6926580"/>
              <a:gd name="connsiteY4-60" fmla="*/ 0 h 910590"/>
              <a:gd name="connsiteX0-61" fmla="*/ 6926580 w 6926580"/>
              <a:gd name="connsiteY0-62" fmla="*/ 0 h 910590"/>
              <a:gd name="connsiteX1-63" fmla="*/ 0 w 6926580"/>
              <a:gd name="connsiteY1-64" fmla="*/ 580390 h 910590"/>
              <a:gd name="connsiteX2-65" fmla="*/ 6350 w 6926580"/>
              <a:gd name="connsiteY2-66" fmla="*/ 910590 h 910590"/>
              <a:gd name="connsiteX3-67" fmla="*/ 6925310 w 6926580"/>
              <a:gd name="connsiteY3-68" fmla="*/ 365760 h 910590"/>
              <a:gd name="connsiteX4-69" fmla="*/ 6926580 w 6926580"/>
              <a:gd name="connsiteY4-70" fmla="*/ 0 h 9105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26580" h="910590">
                <a:moveTo>
                  <a:pt x="6926580" y="0"/>
                </a:moveTo>
                <a:lnTo>
                  <a:pt x="0" y="580390"/>
                </a:lnTo>
                <a:lnTo>
                  <a:pt x="6350" y="910590"/>
                </a:lnTo>
                <a:lnTo>
                  <a:pt x="6925310" y="365760"/>
                </a:lnTo>
                <a:cubicBezTo>
                  <a:pt x="6925733" y="243840"/>
                  <a:pt x="6926157" y="121920"/>
                  <a:pt x="692658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3" name="任意多边形 82"/>
          <p:cNvSpPr/>
          <p:nvPr/>
        </p:nvSpPr>
        <p:spPr>
          <a:xfrm>
            <a:off x="3057525" y="2168525"/>
            <a:ext cx="4451350" cy="831850"/>
          </a:xfrm>
          <a:custGeom>
            <a:avLst/>
            <a:gdLst>
              <a:gd name="connsiteX0" fmla="*/ 4434840 w 4450080"/>
              <a:gd name="connsiteY0" fmla="*/ 0 h 830580"/>
              <a:gd name="connsiteX1" fmla="*/ 0 w 4450080"/>
              <a:gd name="connsiteY1" fmla="*/ 464820 h 830580"/>
              <a:gd name="connsiteX2" fmla="*/ 7620 w 4450080"/>
              <a:gd name="connsiteY2" fmla="*/ 830580 h 830580"/>
              <a:gd name="connsiteX3" fmla="*/ 4450080 w 4450080"/>
              <a:gd name="connsiteY3" fmla="*/ 358140 h 830580"/>
              <a:gd name="connsiteX4" fmla="*/ 4434840 w 4450080"/>
              <a:gd name="connsiteY4" fmla="*/ 0 h 830580"/>
              <a:gd name="connsiteX0-1" fmla="*/ 4427220 w 4442460"/>
              <a:gd name="connsiteY0-2" fmla="*/ 0 h 830580"/>
              <a:gd name="connsiteX1-3" fmla="*/ 5080 w 4442460"/>
              <a:gd name="connsiteY1-4" fmla="*/ 509270 h 830580"/>
              <a:gd name="connsiteX2-5" fmla="*/ 0 w 4442460"/>
              <a:gd name="connsiteY2-6" fmla="*/ 830580 h 830580"/>
              <a:gd name="connsiteX3-7" fmla="*/ 4442460 w 4442460"/>
              <a:gd name="connsiteY3-8" fmla="*/ 358140 h 830580"/>
              <a:gd name="connsiteX4-9" fmla="*/ 4427220 w 4442460"/>
              <a:gd name="connsiteY4-10" fmla="*/ 0 h 830580"/>
              <a:gd name="connsiteX0-11" fmla="*/ 4435017 w 4450257"/>
              <a:gd name="connsiteY0-12" fmla="*/ 0 h 830580"/>
              <a:gd name="connsiteX1-13" fmla="*/ 177 w 4450257"/>
              <a:gd name="connsiteY1-14" fmla="*/ 528320 h 830580"/>
              <a:gd name="connsiteX2-15" fmla="*/ 7797 w 4450257"/>
              <a:gd name="connsiteY2-16" fmla="*/ 830580 h 830580"/>
              <a:gd name="connsiteX3-17" fmla="*/ 4450257 w 4450257"/>
              <a:gd name="connsiteY3-18" fmla="*/ 358140 h 830580"/>
              <a:gd name="connsiteX4-19" fmla="*/ 4435017 w 4450257"/>
              <a:gd name="connsiteY4-20" fmla="*/ 0 h 8305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50257" h="830580">
                <a:moveTo>
                  <a:pt x="4435017" y="0"/>
                </a:moveTo>
                <a:lnTo>
                  <a:pt x="177" y="528320"/>
                </a:lnTo>
                <a:cubicBezTo>
                  <a:pt x="-1516" y="635423"/>
                  <a:pt x="9490" y="723477"/>
                  <a:pt x="7797" y="830580"/>
                </a:cubicBezTo>
                <a:lnTo>
                  <a:pt x="4450257" y="358140"/>
                </a:lnTo>
                <a:lnTo>
                  <a:pt x="4435017" y="0"/>
                </a:ln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4" name="任意多边形 83"/>
          <p:cNvSpPr/>
          <p:nvPr/>
        </p:nvSpPr>
        <p:spPr>
          <a:xfrm>
            <a:off x="2071688" y="1627188"/>
            <a:ext cx="4213225" cy="898525"/>
          </a:xfrm>
          <a:custGeom>
            <a:avLst/>
            <a:gdLst>
              <a:gd name="connsiteX0" fmla="*/ 4206240 w 4206240"/>
              <a:gd name="connsiteY0" fmla="*/ 0 h 830580"/>
              <a:gd name="connsiteX1" fmla="*/ 15240 w 4206240"/>
              <a:gd name="connsiteY1" fmla="*/ 472440 h 830580"/>
              <a:gd name="connsiteX2" fmla="*/ 0 w 4206240"/>
              <a:gd name="connsiteY2" fmla="*/ 830580 h 830580"/>
              <a:gd name="connsiteX3" fmla="*/ 4206240 w 4206240"/>
              <a:gd name="connsiteY3" fmla="*/ 350520 h 830580"/>
              <a:gd name="connsiteX4" fmla="*/ 4206240 w 4206240"/>
              <a:gd name="connsiteY4" fmla="*/ 0 h 830580"/>
              <a:gd name="connsiteX0-1" fmla="*/ 4215765 w 4215765"/>
              <a:gd name="connsiteY0-2" fmla="*/ 0 h 897255"/>
              <a:gd name="connsiteX1-3" fmla="*/ 15240 w 4215765"/>
              <a:gd name="connsiteY1-4" fmla="*/ 539115 h 897255"/>
              <a:gd name="connsiteX2-5" fmla="*/ 0 w 4215765"/>
              <a:gd name="connsiteY2-6" fmla="*/ 897255 h 897255"/>
              <a:gd name="connsiteX3-7" fmla="*/ 4206240 w 4215765"/>
              <a:gd name="connsiteY3-8" fmla="*/ 417195 h 897255"/>
              <a:gd name="connsiteX4-9" fmla="*/ 4215765 w 4215765"/>
              <a:gd name="connsiteY4-10" fmla="*/ 0 h 897255"/>
              <a:gd name="connsiteX0-11" fmla="*/ 4215765 w 4215765"/>
              <a:gd name="connsiteY0-12" fmla="*/ 0 h 897255"/>
              <a:gd name="connsiteX1-13" fmla="*/ 15240 w 4215765"/>
              <a:gd name="connsiteY1-14" fmla="*/ 539115 h 897255"/>
              <a:gd name="connsiteX2-15" fmla="*/ 0 w 4215765"/>
              <a:gd name="connsiteY2-16" fmla="*/ 897255 h 897255"/>
              <a:gd name="connsiteX3-17" fmla="*/ 4215765 w 4215765"/>
              <a:gd name="connsiteY3-18" fmla="*/ 379095 h 897255"/>
              <a:gd name="connsiteX4-19" fmla="*/ 4215765 w 4215765"/>
              <a:gd name="connsiteY4-20" fmla="*/ 0 h 897255"/>
              <a:gd name="connsiteX0-21" fmla="*/ 4215765 w 4220528"/>
              <a:gd name="connsiteY0-22" fmla="*/ 0 h 897255"/>
              <a:gd name="connsiteX1-23" fmla="*/ 15240 w 4220528"/>
              <a:gd name="connsiteY1-24" fmla="*/ 539115 h 897255"/>
              <a:gd name="connsiteX2-25" fmla="*/ 0 w 4220528"/>
              <a:gd name="connsiteY2-26" fmla="*/ 897255 h 897255"/>
              <a:gd name="connsiteX3-27" fmla="*/ 4220528 w 4220528"/>
              <a:gd name="connsiteY3-28" fmla="*/ 379095 h 897255"/>
              <a:gd name="connsiteX4-29" fmla="*/ 4215765 w 4220528"/>
              <a:gd name="connsiteY4-30" fmla="*/ 0 h 897255"/>
              <a:gd name="connsiteX0-31" fmla="*/ 4215765 w 4222909"/>
              <a:gd name="connsiteY0-32" fmla="*/ 0 h 897255"/>
              <a:gd name="connsiteX1-33" fmla="*/ 15240 w 4222909"/>
              <a:gd name="connsiteY1-34" fmla="*/ 539115 h 897255"/>
              <a:gd name="connsiteX2-35" fmla="*/ 0 w 4222909"/>
              <a:gd name="connsiteY2-36" fmla="*/ 897255 h 897255"/>
              <a:gd name="connsiteX3-37" fmla="*/ 4222909 w 4222909"/>
              <a:gd name="connsiteY3-38" fmla="*/ 383858 h 897255"/>
              <a:gd name="connsiteX4-39" fmla="*/ 4215765 w 4222909"/>
              <a:gd name="connsiteY4-40" fmla="*/ 0 h 897255"/>
              <a:gd name="connsiteX0-41" fmla="*/ 4220527 w 4222909"/>
              <a:gd name="connsiteY0-42" fmla="*/ 0 h 892493"/>
              <a:gd name="connsiteX1-43" fmla="*/ 15240 w 4222909"/>
              <a:gd name="connsiteY1-44" fmla="*/ 534353 h 892493"/>
              <a:gd name="connsiteX2-45" fmla="*/ 0 w 4222909"/>
              <a:gd name="connsiteY2-46" fmla="*/ 892493 h 892493"/>
              <a:gd name="connsiteX3-47" fmla="*/ 4222909 w 4222909"/>
              <a:gd name="connsiteY3-48" fmla="*/ 379096 h 892493"/>
              <a:gd name="connsiteX4-49" fmla="*/ 4220527 w 4222909"/>
              <a:gd name="connsiteY4-50" fmla="*/ 0 h 892493"/>
              <a:gd name="connsiteX0-51" fmla="*/ 4220527 w 4225291"/>
              <a:gd name="connsiteY0-52" fmla="*/ 0 h 892493"/>
              <a:gd name="connsiteX1-53" fmla="*/ 15240 w 4225291"/>
              <a:gd name="connsiteY1-54" fmla="*/ 534353 h 892493"/>
              <a:gd name="connsiteX2-55" fmla="*/ 0 w 4225291"/>
              <a:gd name="connsiteY2-56" fmla="*/ 892493 h 892493"/>
              <a:gd name="connsiteX3-57" fmla="*/ 4225291 w 4225291"/>
              <a:gd name="connsiteY3-58" fmla="*/ 364809 h 892493"/>
              <a:gd name="connsiteX4-59" fmla="*/ 4220527 w 4225291"/>
              <a:gd name="connsiteY4-60" fmla="*/ 0 h 892493"/>
              <a:gd name="connsiteX0-61" fmla="*/ 4207827 w 4212591"/>
              <a:gd name="connsiteY0-62" fmla="*/ 0 h 898843"/>
              <a:gd name="connsiteX1-63" fmla="*/ 2540 w 4212591"/>
              <a:gd name="connsiteY1-64" fmla="*/ 534353 h 898843"/>
              <a:gd name="connsiteX2-65" fmla="*/ 0 w 4212591"/>
              <a:gd name="connsiteY2-66" fmla="*/ 898843 h 898843"/>
              <a:gd name="connsiteX3-67" fmla="*/ 4212591 w 4212591"/>
              <a:gd name="connsiteY3-68" fmla="*/ 364809 h 898843"/>
              <a:gd name="connsiteX4-69" fmla="*/ 4207827 w 4212591"/>
              <a:gd name="connsiteY4-70" fmla="*/ 0 h 898843"/>
              <a:gd name="connsiteX0-71" fmla="*/ 4208650 w 4213414"/>
              <a:gd name="connsiteY0-72" fmla="*/ 0 h 898843"/>
              <a:gd name="connsiteX1-73" fmla="*/ 188 w 4213414"/>
              <a:gd name="connsiteY1-74" fmla="*/ 547053 h 898843"/>
              <a:gd name="connsiteX2-75" fmla="*/ 823 w 4213414"/>
              <a:gd name="connsiteY2-76" fmla="*/ 898843 h 898843"/>
              <a:gd name="connsiteX3-77" fmla="*/ 4213414 w 4213414"/>
              <a:gd name="connsiteY3-78" fmla="*/ 364809 h 898843"/>
              <a:gd name="connsiteX4-79" fmla="*/ 4208650 w 4213414"/>
              <a:gd name="connsiteY4-80" fmla="*/ 0 h 8988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13414" h="898843">
                <a:moveTo>
                  <a:pt x="4208650" y="0"/>
                </a:moveTo>
                <a:lnTo>
                  <a:pt x="188" y="547053"/>
                </a:lnTo>
                <a:cubicBezTo>
                  <a:pt x="-659" y="668550"/>
                  <a:pt x="1670" y="777346"/>
                  <a:pt x="823" y="898843"/>
                </a:cubicBezTo>
                <a:lnTo>
                  <a:pt x="4213414" y="364809"/>
                </a:lnTo>
                <a:cubicBezTo>
                  <a:pt x="4211826" y="238444"/>
                  <a:pt x="4210238" y="126365"/>
                  <a:pt x="420865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10" name="组合 109"/>
          <p:cNvGrpSpPr/>
          <p:nvPr/>
        </p:nvGrpSpPr>
        <p:grpSpPr bwMode="auto">
          <a:xfrm>
            <a:off x="2066925" y="2170113"/>
            <a:ext cx="5456238" cy="360362"/>
            <a:chOff x="2067422" y="2169441"/>
            <a:chExt cx="5456237" cy="360362"/>
          </a:xfrm>
        </p:grpSpPr>
        <p:grpSp>
          <p:nvGrpSpPr>
            <p:cNvPr id="37910" name="组合 87"/>
            <p:cNvGrpSpPr/>
            <p:nvPr/>
          </p:nvGrpSpPr>
          <p:grpSpPr bwMode="auto">
            <a:xfrm>
              <a:off x="2067422" y="2169441"/>
              <a:ext cx="5456237" cy="360362"/>
              <a:chOff x="1995782" y="2043705"/>
              <a:chExt cx="5456538" cy="360000"/>
            </a:xfrm>
          </p:grpSpPr>
          <p:sp>
            <p:nvSpPr>
              <p:cNvPr id="89" name="矩形 88"/>
              <p:cNvSpPr/>
              <p:nvPr/>
            </p:nvSpPr>
            <p:spPr>
              <a:xfrm>
                <a:off x="1995782" y="2043705"/>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0" name="TextBox 146"/>
              <p:cNvSpPr txBox="1">
                <a:spLocks noChangeArrowheads="1"/>
              </p:cNvSpPr>
              <p:nvPr/>
            </p:nvSpPr>
            <p:spPr bwMode="auto">
              <a:xfrm>
                <a:off x="3804044" y="2065908"/>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主要工作</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3951560" y="2230156"/>
              <a:ext cx="260400" cy="260400"/>
              <a:chOff x="-295977" y="2876372"/>
              <a:chExt cx="906462" cy="906463"/>
            </a:xfrm>
            <a:solidFill>
              <a:schemeClr val="bg1">
                <a:alpha val="50000"/>
              </a:schemeClr>
            </a:solidFill>
          </p:grpSpPr>
          <p:sp>
            <p:nvSpPr>
              <p:cNvPr id="98" name="Freeform 74"/>
              <p:cNvSpPr>
                <a:spLocks noEditPoints="1"/>
              </p:cNvSpPr>
              <p:nvPr/>
            </p:nvSpPr>
            <p:spPr bwMode="auto">
              <a:xfrm>
                <a:off x="-295977" y="2876372"/>
                <a:ext cx="906462" cy="906463"/>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99" name="Freeform 75"/>
              <p:cNvSpPr/>
              <p:nvPr/>
            </p:nvSpPr>
            <p:spPr bwMode="auto">
              <a:xfrm>
                <a:off x="68265" y="3235145"/>
                <a:ext cx="192087" cy="188913"/>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09" name="组合 108"/>
          <p:cNvGrpSpPr/>
          <p:nvPr/>
        </p:nvGrpSpPr>
        <p:grpSpPr bwMode="auto">
          <a:xfrm>
            <a:off x="827088" y="1619250"/>
            <a:ext cx="5456237" cy="363538"/>
            <a:chOff x="827584" y="1618577"/>
            <a:chExt cx="5456238" cy="363657"/>
          </a:xfrm>
        </p:grpSpPr>
        <p:grpSp>
          <p:nvGrpSpPr>
            <p:cNvPr id="37906" name="组合 84"/>
            <p:cNvGrpSpPr/>
            <p:nvPr/>
          </p:nvGrpSpPr>
          <p:grpSpPr bwMode="auto">
            <a:xfrm>
              <a:off x="827584" y="1618577"/>
              <a:ext cx="5456238" cy="363657"/>
              <a:chOff x="755576" y="1491630"/>
              <a:chExt cx="5456538" cy="364899"/>
            </a:xfrm>
          </p:grpSpPr>
          <p:sp>
            <p:nvSpPr>
              <p:cNvPr id="86" name="矩形 85"/>
              <p:cNvSpPr/>
              <p:nvPr/>
            </p:nvSpPr>
            <p:spPr>
              <a:xfrm>
                <a:off x="755576" y="1491630"/>
                <a:ext cx="5456538" cy="36011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7" name="TextBox 146"/>
              <p:cNvSpPr txBox="1">
                <a:spLocks noChangeArrowheads="1"/>
              </p:cNvSpPr>
              <p:nvPr/>
            </p:nvSpPr>
            <p:spPr bwMode="auto">
              <a:xfrm>
                <a:off x="2516210" y="1518719"/>
                <a:ext cx="1911455" cy="33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公司概况</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2555776" y="1670108"/>
              <a:ext cx="296728" cy="255713"/>
              <a:chOff x="-1120105" y="3499048"/>
              <a:chExt cx="930274" cy="801688"/>
            </a:xfrm>
            <a:solidFill>
              <a:schemeClr val="bg1">
                <a:alpha val="50000"/>
              </a:schemeClr>
            </a:solidFill>
          </p:grpSpPr>
          <p:sp>
            <p:nvSpPr>
              <p:cNvPr id="101" name="Freeform 80"/>
              <p:cNvSpPr/>
              <p:nvPr/>
            </p:nvSpPr>
            <p:spPr bwMode="auto">
              <a:xfrm>
                <a:off x="-1120105" y="3499048"/>
                <a:ext cx="930274" cy="801688"/>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2" name="Freeform 81"/>
              <p:cNvSpPr/>
              <p:nvPr/>
            </p:nvSpPr>
            <p:spPr bwMode="auto">
              <a:xfrm>
                <a:off x="-459707" y="3524449"/>
                <a:ext cx="153987" cy="236538"/>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1" name="组合 110"/>
          <p:cNvGrpSpPr/>
          <p:nvPr/>
        </p:nvGrpSpPr>
        <p:grpSpPr bwMode="auto">
          <a:xfrm>
            <a:off x="3059113" y="2698750"/>
            <a:ext cx="5456237" cy="360363"/>
            <a:chOff x="3059609" y="2698078"/>
            <a:chExt cx="5456238" cy="360363"/>
          </a:xfrm>
        </p:grpSpPr>
        <p:grpSp>
          <p:nvGrpSpPr>
            <p:cNvPr id="37902" name="组合 90"/>
            <p:cNvGrpSpPr/>
            <p:nvPr/>
          </p:nvGrpSpPr>
          <p:grpSpPr bwMode="auto">
            <a:xfrm>
              <a:off x="3059609" y="2698078"/>
              <a:ext cx="5456238" cy="360363"/>
              <a:chOff x="2987824" y="2571790"/>
              <a:chExt cx="5456538" cy="360000"/>
            </a:xfrm>
          </p:grpSpPr>
          <p:sp>
            <p:nvSpPr>
              <p:cNvPr id="92" name="矩形 91"/>
              <p:cNvSpPr/>
              <p:nvPr/>
            </p:nvSpPr>
            <p:spPr>
              <a:xfrm>
                <a:off x="2987824" y="2571790"/>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3" name="TextBox 146"/>
              <p:cNvSpPr txBox="1">
                <a:spLocks noChangeArrowheads="1"/>
              </p:cNvSpPr>
              <p:nvPr/>
            </p:nvSpPr>
            <p:spPr bwMode="auto">
              <a:xfrm>
                <a:off x="4913567" y="2593993"/>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思考总结</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5059364" y="2761156"/>
              <a:ext cx="232716" cy="278289"/>
              <a:chOff x="-485306" y="1157287"/>
              <a:chExt cx="762000" cy="911226"/>
            </a:xfrm>
            <a:solidFill>
              <a:schemeClr val="bg1">
                <a:alpha val="50000"/>
              </a:schemeClr>
            </a:solidFill>
          </p:grpSpPr>
          <p:sp>
            <p:nvSpPr>
              <p:cNvPr id="104" name="Freeform 86"/>
              <p:cNvSpPr/>
              <p:nvPr/>
            </p:nvSpPr>
            <p:spPr bwMode="auto">
              <a:xfrm>
                <a:off x="-485306" y="1490662"/>
                <a:ext cx="762000" cy="577851"/>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5" name="Freeform 87"/>
              <p:cNvSpPr/>
              <p:nvPr/>
            </p:nvSpPr>
            <p:spPr bwMode="auto">
              <a:xfrm>
                <a:off x="-248768" y="1157287"/>
                <a:ext cx="312739" cy="314325"/>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6" name="Freeform 88"/>
              <p:cNvSpPr/>
              <p:nvPr/>
            </p:nvSpPr>
            <p:spPr bwMode="auto">
              <a:xfrm>
                <a:off x="56030" y="1209674"/>
                <a:ext cx="198437" cy="273051"/>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7" name="Freeform 89"/>
              <p:cNvSpPr/>
              <p:nvPr/>
            </p:nvSpPr>
            <p:spPr bwMode="auto">
              <a:xfrm>
                <a:off x="-439268" y="1212850"/>
                <a:ext cx="198437" cy="274639"/>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2" name="组合 111"/>
          <p:cNvGrpSpPr/>
          <p:nvPr/>
        </p:nvGrpSpPr>
        <p:grpSpPr bwMode="auto">
          <a:xfrm>
            <a:off x="1579563" y="3275013"/>
            <a:ext cx="5456237" cy="360362"/>
            <a:chOff x="1580059" y="3274341"/>
            <a:chExt cx="5456238" cy="360362"/>
          </a:xfrm>
        </p:grpSpPr>
        <p:grpSp>
          <p:nvGrpSpPr>
            <p:cNvPr id="37898" name="组合 93"/>
            <p:cNvGrpSpPr/>
            <p:nvPr/>
          </p:nvGrpSpPr>
          <p:grpSpPr bwMode="auto">
            <a:xfrm>
              <a:off x="1580059" y="3274341"/>
              <a:ext cx="5456238" cy="360362"/>
              <a:chOff x="1507714" y="3147854"/>
              <a:chExt cx="5456538" cy="360000"/>
            </a:xfrm>
          </p:grpSpPr>
          <p:sp>
            <p:nvSpPr>
              <p:cNvPr id="95" name="矩形 94"/>
              <p:cNvSpPr/>
              <p:nvPr/>
            </p:nvSpPr>
            <p:spPr>
              <a:xfrm>
                <a:off x="1507714" y="3147854"/>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6" name="TextBox 146"/>
              <p:cNvSpPr txBox="1">
                <a:spLocks noChangeArrowheads="1"/>
              </p:cNvSpPr>
              <p:nvPr/>
            </p:nvSpPr>
            <p:spPr bwMode="auto">
              <a:xfrm>
                <a:off x="3347728" y="3170057"/>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新年计划</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7899" name="Freeform 8"/>
            <p:cNvSpPr>
              <a:spLocks noEditPoints="1"/>
            </p:cNvSpPr>
            <p:nvPr/>
          </p:nvSpPr>
          <p:spPr bwMode="auto">
            <a:xfrm rot="1214091">
              <a:off x="3466623" y="3339138"/>
              <a:ext cx="274421" cy="273721"/>
            </a:xfrm>
            <a:custGeom>
              <a:avLst/>
              <a:gdLst>
                <a:gd name="T0" fmla="*/ 2147483646 w 240"/>
                <a:gd name="T1" fmla="*/ 2147483646 h 240"/>
                <a:gd name="T2" fmla="*/ 2147483646 w 240"/>
                <a:gd name="T3" fmla="*/ 2147483646 h 240"/>
                <a:gd name="T4" fmla="*/ 2147483646 w 240"/>
                <a:gd name="T5" fmla="*/ 2147483646 h 240"/>
                <a:gd name="T6" fmla="*/ 2147483646 w 240"/>
                <a:gd name="T7" fmla="*/ 2147483646 h 240"/>
                <a:gd name="T8" fmla="*/ 2147483646 w 240"/>
                <a:gd name="T9" fmla="*/ 2147483646 h 240"/>
                <a:gd name="T10" fmla="*/ 2147483646 w 240"/>
                <a:gd name="T11" fmla="*/ 2147483646 h 240"/>
                <a:gd name="T12" fmla="*/ 2147483646 w 240"/>
                <a:gd name="T13" fmla="*/ 2147483646 h 240"/>
                <a:gd name="T14" fmla="*/ 2147483646 w 240"/>
                <a:gd name="T15" fmla="*/ 2147483646 h 240"/>
                <a:gd name="T16" fmla="*/ 2147483646 w 240"/>
                <a:gd name="T17" fmla="*/ 2147483646 h 240"/>
                <a:gd name="T18" fmla="*/ 2147483646 w 240"/>
                <a:gd name="T19" fmla="*/ 2147483646 h 240"/>
                <a:gd name="T20" fmla="*/ 2147483646 w 240"/>
                <a:gd name="T21" fmla="*/ 2147483646 h 240"/>
                <a:gd name="T22" fmla="*/ 2147483646 w 240"/>
                <a:gd name="T23" fmla="*/ 2147483646 h 240"/>
                <a:gd name="T24" fmla="*/ 2147483646 w 240"/>
                <a:gd name="T25" fmla="*/ 2147483646 h 240"/>
                <a:gd name="T26" fmla="*/ 2147483646 w 240"/>
                <a:gd name="T27" fmla="*/ 2147483646 h 240"/>
                <a:gd name="T28" fmla="*/ 2147483646 w 240"/>
                <a:gd name="T29" fmla="*/ 2147483646 h 240"/>
                <a:gd name="T30" fmla="*/ 2147483646 w 240"/>
                <a:gd name="T31" fmla="*/ 2147483646 h 240"/>
                <a:gd name="T32" fmla="*/ 2147483646 w 240"/>
                <a:gd name="T33" fmla="*/ 2147483646 h 240"/>
                <a:gd name="T34" fmla="*/ 2147483646 w 240"/>
                <a:gd name="T35" fmla="*/ 2147483646 h 240"/>
                <a:gd name="T36" fmla="*/ 2147483646 w 240"/>
                <a:gd name="T37" fmla="*/ 2147483646 h 240"/>
                <a:gd name="T38" fmla="*/ 2147483646 w 240"/>
                <a:gd name="T39" fmla="*/ 2147483646 h 240"/>
                <a:gd name="T40" fmla="*/ 2147483646 w 240"/>
                <a:gd name="T41" fmla="*/ 2147483646 h 240"/>
                <a:gd name="T42" fmla="*/ 2147483646 w 240"/>
                <a:gd name="T43" fmla="*/ 2147483646 h 240"/>
                <a:gd name="T44" fmla="*/ 2147483646 w 240"/>
                <a:gd name="T45" fmla="*/ 2147483646 h 240"/>
                <a:gd name="T46" fmla="*/ 2147483646 w 240"/>
                <a:gd name="T47" fmla="*/ 2147483646 h 240"/>
                <a:gd name="T48" fmla="*/ 2147483646 w 240"/>
                <a:gd name="T49" fmla="*/ 2147483646 h 240"/>
                <a:gd name="T50" fmla="*/ 2147483646 w 240"/>
                <a:gd name="T51" fmla="*/ 2147483646 h 240"/>
                <a:gd name="T52" fmla="*/ 2147483646 w 240"/>
                <a:gd name="T53" fmla="*/ 2147483646 h 240"/>
                <a:gd name="T54" fmla="*/ 2147483646 w 240"/>
                <a:gd name="T55" fmla="*/ 2147483646 h 240"/>
                <a:gd name="T56" fmla="*/ 2147483646 w 240"/>
                <a:gd name="T57" fmla="*/ 2147483646 h 240"/>
                <a:gd name="T58" fmla="*/ 2147483646 w 240"/>
                <a:gd name="T59" fmla="*/ 2147483646 h 240"/>
                <a:gd name="T60" fmla="*/ 2147483646 w 240"/>
                <a:gd name="T61" fmla="*/ 2147483646 h 240"/>
                <a:gd name="T62" fmla="*/ 2147483646 w 240"/>
                <a:gd name="T63" fmla="*/ 2147483646 h 240"/>
                <a:gd name="T64" fmla="*/ 2147483646 w 240"/>
                <a:gd name="T65" fmla="*/ 2147483646 h 240"/>
                <a:gd name="T66" fmla="*/ 2147483646 w 240"/>
                <a:gd name="T67" fmla="*/ 2147483646 h 240"/>
                <a:gd name="T68" fmla="*/ 2147483646 w 240"/>
                <a:gd name="T69" fmla="*/ 2147483646 h 240"/>
                <a:gd name="T70" fmla="*/ 2147483646 w 240"/>
                <a:gd name="T71" fmla="*/ 2147483646 h 240"/>
                <a:gd name="T72" fmla="*/ 2147483646 w 240"/>
                <a:gd name="T73" fmla="*/ 2147483646 h 240"/>
                <a:gd name="T74" fmla="*/ 2147483646 w 240"/>
                <a:gd name="T75" fmla="*/ 2147483646 h 240"/>
                <a:gd name="T76" fmla="*/ 2147483646 w 240"/>
                <a:gd name="T77" fmla="*/ 2147483646 h 240"/>
                <a:gd name="T78" fmla="*/ 2147483646 w 240"/>
                <a:gd name="T79" fmla="*/ 2147483646 h 240"/>
                <a:gd name="T80" fmla="*/ 2147483646 w 240"/>
                <a:gd name="T81" fmla="*/ 2147483646 h 240"/>
                <a:gd name="T82" fmla="*/ 2147483646 w 240"/>
                <a:gd name="T83" fmla="*/ 2147483646 h 240"/>
                <a:gd name="T84" fmla="*/ 2147483646 w 240"/>
                <a:gd name="T85" fmla="*/ 2147483646 h 240"/>
                <a:gd name="T86" fmla="*/ 2147483646 w 240"/>
                <a:gd name="T87" fmla="*/ 2147483646 h 240"/>
                <a:gd name="T88" fmla="*/ 2147483646 w 240"/>
                <a:gd name="T89" fmla="*/ 2147483646 h 240"/>
                <a:gd name="T90" fmla="*/ 2147483646 w 240"/>
                <a:gd name="T91" fmla="*/ 2147483646 h 240"/>
                <a:gd name="T92" fmla="*/ 2147483646 w 240"/>
                <a:gd name="T93" fmla="*/ 2147483646 h 240"/>
                <a:gd name="T94" fmla="*/ 2147483646 w 240"/>
                <a:gd name="T95" fmla="*/ 2147483646 h 240"/>
                <a:gd name="T96" fmla="*/ 2147483646 w 240"/>
                <a:gd name="T97" fmla="*/ 2147483646 h 2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0" h="240">
                  <a:moveTo>
                    <a:pt x="240" y="120"/>
                  </a:moveTo>
                  <a:cubicBezTo>
                    <a:pt x="240" y="153"/>
                    <a:pt x="228" y="182"/>
                    <a:pt x="205" y="205"/>
                  </a:cubicBezTo>
                  <a:cubicBezTo>
                    <a:pt x="182" y="228"/>
                    <a:pt x="153" y="240"/>
                    <a:pt x="120" y="240"/>
                  </a:cubicBezTo>
                  <a:cubicBezTo>
                    <a:pt x="86" y="240"/>
                    <a:pt x="58" y="228"/>
                    <a:pt x="35" y="205"/>
                  </a:cubicBezTo>
                  <a:cubicBezTo>
                    <a:pt x="12" y="182"/>
                    <a:pt x="0" y="153"/>
                    <a:pt x="0" y="120"/>
                  </a:cubicBezTo>
                  <a:cubicBezTo>
                    <a:pt x="0" y="86"/>
                    <a:pt x="12" y="58"/>
                    <a:pt x="35" y="35"/>
                  </a:cubicBezTo>
                  <a:cubicBezTo>
                    <a:pt x="58" y="11"/>
                    <a:pt x="86" y="0"/>
                    <a:pt x="120" y="0"/>
                  </a:cubicBezTo>
                  <a:cubicBezTo>
                    <a:pt x="153" y="0"/>
                    <a:pt x="182" y="11"/>
                    <a:pt x="205" y="35"/>
                  </a:cubicBezTo>
                  <a:cubicBezTo>
                    <a:pt x="228" y="58"/>
                    <a:pt x="240" y="86"/>
                    <a:pt x="240" y="120"/>
                  </a:cubicBezTo>
                  <a:cubicBezTo>
                    <a:pt x="240" y="120"/>
                    <a:pt x="240" y="120"/>
                    <a:pt x="240" y="120"/>
                  </a:cubicBezTo>
                  <a:close/>
                  <a:moveTo>
                    <a:pt x="194" y="39"/>
                  </a:moveTo>
                  <a:cubicBezTo>
                    <a:pt x="181" y="28"/>
                    <a:pt x="166" y="19"/>
                    <a:pt x="150" y="15"/>
                  </a:cubicBezTo>
                  <a:cubicBezTo>
                    <a:pt x="158" y="26"/>
                    <a:pt x="165" y="38"/>
                    <a:pt x="170" y="52"/>
                  </a:cubicBezTo>
                  <a:cubicBezTo>
                    <a:pt x="180" y="48"/>
                    <a:pt x="187" y="44"/>
                    <a:pt x="194" y="39"/>
                  </a:cubicBezTo>
                  <a:cubicBezTo>
                    <a:pt x="194" y="39"/>
                    <a:pt x="194" y="39"/>
                    <a:pt x="194" y="39"/>
                  </a:cubicBezTo>
                  <a:close/>
                  <a:moveTo>
                    <a:pt x="228" y="114"/>
                  </a:moveTo>
                  <a:cubicBezTo>
                    <a:pt x="228" y="89"/>
                    <a:pt x="218" y="66"/>
                    <a:pt x="201" y="46"/>
                  </a:cubicBezTo>
                  <a:cubicBezTo>
                    <a:pt x="194" y="51"/>
                    <a:pt x="185" y="56"/>
                    <a:pt x="174" y="61"/>
                  </a:cubicBezTo>
                  <a:cubicBezTo>
                    <a:pt x="182" y="82"/>
                    <a:pt x="186" y="100"/>
                    <a:pt x="186" y="114"/>
                  </a:cubicBezTo>
                  <a:cubicBezTo>
                    <a:pt x="228" y="114"/>
                    <a:pt x="228" y="114"/>
                    <a:pt x="228" y="114"/>
                  </a:cubicBezTo>
                  <a:close/>
                  <a:moveTo>
                    <a:pt x="161" y="56"/>
                  </a:moveTo>
                  <a:cubicBezTo>
                    <a:pt x="155" y="42"/>
                    <a:pt x="146" y="25"/>
                    <a:pt x="136" y="12"/>
                  </a:cubicBezTo>
                  <a:cubicBezTo>
                    <a:pt x="133" y="11"/>
                    <a:pt x="129" y="11"/>
                    <a:pt x="125" y="11"/>
                  </a:cubicBezTo>
                  <a:cubicBezTo>
                    <a:pt x="125" y="64"/>
                    <a:pt x="125" y="64"/>
                    <a:pt x="125" y="64"/>
                  </a:cubicBezTo>
                  <a:cubicBezTo>
                    <a:pt x="136" y="64"/>
                    <a:pt x="148" y="61"/>
                    <a:pt x="161" y="56"/>
                  </a:cubicBezTo>
                  <a:cubicBezTo>
                    <a:pt x="161" y="56"/>
                    <a:pt x="161" y="56"/>
                    <a:pt x="161" y="56"/>
                  </a:cubicBezTo>
                  <a:close/>
                  <a:moveTo>
                    <a:pt x="175" y="114"/>
                  </a:moveTo>
                  <a:cubicBezTo>
                    <a:pt x="175" y="99"/>
                    <a:pt x="171" y="82"/>
                    <a:pt x="164" y="65"/>
                  </a:cubicBezTo>
                  <a:cubicBezTo>
                    <a:pt x="150" y="71"/>
                    <a:pt x="136" y="75"/>
                    <a:pt x="125" y="75"/>
                  </a:cubicBezTo>
                  <a:cubicBezTo>
                    <a:pt x="125" y="114"/>
                    <a:pt x="125" y="114"/>
                    <a:pt x="125" y="114"/>
                  </a:cubicBezTo>
                  <a:cubicBezTo>
                    <a:pt x="175" y="114"/>
                    <a:pt x="175" y="114"/>
                    <a:pt x="175" y="114"/>
                  </a:cubicBezTo>
                  <a:close/>
                  <a:moveTo>
                    <a:pt x="115" y="64"/>
                  </a:moveTo>
                  <a:cubicBezTo>
                    <a:pt x="115" y="11"/>
                    <a:pt x="115" y="11"/>
                    <a:pt x="115" y="11"/>
                  </a:cubicBezTo>
                  <a:cubicBezTo>
                    <a:pt x="108" y="11"/>
                    <a:pt x="108" y="11"/>
                    <a:pt x="108" y="11"/>
                  </a:cubicBezTo>
                  <a:cubicBezTo>
                    <a:pt x="106" y="11"/>
                    <a:pt x="105" y="12"/>
                    <a:pt x="104" y="12"/>
                  </a:cubicBezTo>
                  <a:cubicBezTo>
                    <a:pt x="94" y="26"/>
                    <a:pt x="85" y="40"/>
                    <a:pt x="79" y="56"/>
                  </a:cubicBezTo>
                  <a:cubicBezTo>
                    <a:pt x="92" y="61"/>
                    <a:pt x="103" y="64"/>
                    <a:pt x="115" y="64"/>
                  </a:cubicBezTo>
                  <a:cubicBezTo>
                    <a:pt x="115" y="64"/>
                    <a:pt x="115" y="64"/>
                    <a:pt x="115" y="64"/>
                  </a:cubicBezTo>
                  <a:close/>
                  <a:moveTo>
                    <a:pt x="228" y="125"/>
                  </a:moveTo>
                  <a:cubicBezTo>
                    <a:pt x="186" y="125"/>
                    <a:pt x="186" y="125"/>
                    <a:pt x="186" y="125"/>
                  </a:cubicBezTo>
                  <a:cubicBezTo>
                    <a:pt x="186" y="140"/>
                    <a:pt x="182" y="159"/>
                    <a:pt x="174" y="178"/>
                  </a:cubicBezTo>
                  <a:cubicBezTo>
                    <a:pt x="184" y="182"/>
                    <a:pt x="194" y="188"/>
                    <a:pt x="201" y="193"/>
                  </a:cubicBezTo>
                  <a:cubicBezTo>
                    <a:pt x="218" y="175"/>
                    <a:pt x="228" y="150"/>
                    <a:pt x="228" y="125"/>
                  </a:cubicBezTo>
                  <a:cubicBezTo>
                    <a:pt x="228" y="125"/>
                    <a:pt x="228" y="125"/>
                    <a:pt x="228" y="125"/>
                  </a:cubicBezTo>
                  <a:close/>
                  <a:moveTo>
                    <a:pt x="89" y="15"/>
                  </a:moveTo>
                  <a:cubicBezTo>
                    <a:pt x="73" y="19"/>
                    <a:pt x="59" y="27"/>
                    <a:pt x="46" y="39"/>
                  </a:cubicBezTo>
                  <a:cubicBezTo>
                    <a:pt x="52" y="44"/>
                    <a:pt x="61" y="49"/>
                    <a:pt x="70" y="52"/>
                  </a:cubicBezTo>
                  <a:cubicBezTo>
                    <a:pt x="75" y="38"/>
                    <a:pt x="82" y="26"/>
                    <a:pt x="89" y="15"/>
                  </a:cubicBezTo>
                  <a:cubicBezTo>
                    <a:pt x="89" y="15"/>
                    <a:pt x="89" y="15"/>
                    <a:pt x="89" y="15"/>
                  </a:cubicBezTo>
                  <a:close/>
                  <a:moveTo>
                    <a:pt x="175" y="125"/>
                  </a:moveTo>
                  <a:cubicBezTo>
                    <a:pt x="125" y="125"/>
                    <a:pt x="125" y="125"/>
                    <a:pt x="125" y="125"/>
                  </a:cubicBezTo>
                  <a:cubicBezTo>
                    <a:pt x="125" y="165"/>
                    <a:pt x="125" y="165"/>
                    <a:pt x="125" y="165"/>
                  </a:cubicBezTo>
                  <a:cubicBezTo>
                    <a:pt x="136" y="165"/>
                    <a:pt x="150" y="168"/>
                    <a:pt x="164" y="175"/>
                  </a:cubicBezTo>
                  <a:cubicBezTo>
                    <a:pt x="171" y="157"/>
                    <a:pt x="175" y="140"/>
                    <a:pt x="175" y="125"/>
                  </a:cubicBezTo>
                  <a:cubicBezTo>
                    <a:pt x="175" y="125"/>
                    <a:pt x="175" y="125"/>
                    <a:pt x="175" y="125"/>
                  </a:cubicBezTo>
                  <a:close/>
                  <a:moveTo>
                    <a:pt x="115" y="114"/>
                  </a:moveTo>
                  <a:cubicBezTo>
                    <a:pt x="115" y="75"/>
                    <a:pt x="115" y="75"/>
                    <a:pt x="115" y="75"/>
                  </a:cubicBezTo>
                  <a:cubicBezTo>
                    <a:pt x="104" y="75"/>
                    <a:pt x="90" y="71"/>
                    <a:pt x="76" y="65"/>
                  </a:cubicBezTo>
                  <a:cubicBezTo>
                    <a:pt x="69" y="83"/>
                    <a:pt x="65" y="99"/>
                    <a:pt x="65" y="114"/>
                  </a:cubicBezTo>
                  <a:cubicBezTo>
                    <a:pt x="115" y="114"/>
                    <a:pt x="115" y="114"/>
                    <a:pt x="115" y="114"/>
                  </a:cubicBezTo>
                  <a:close/>
                  <a:moveTo>
                    <a:pt x="194" y="200"/>
                  </a:moveTo>
                  <a:cubicBezTo>
                    <a:pt x="187" y="195"/>
                    <a:pt x="179" y="191"/>
                    <a:pt x="170" y="187"/>
                  </a:cubicBezTo>
                  <a:cubicBezTo>
                    <a:pt x="165" y="201"/>
                    <a:pt x="158" y="213"/>
                    <a:pt x="150" y="224"/>
                  </a:cubicBezTo>
                  <a:cubicBezTo>
                    <a:pt x="167" y="220"/>
                    <a:pt x="181" y="212"/>
                    <a:pt x="194" y="200"/>
                  </a:cubicBezTo>
                  <a:cubicBezTo>
                    <a:pt x="194" y="200"/>
                    <a:pt x="194" y="200"/>
                    <a:pt x="194" y="200"/>
                  </a:cubicBezTo>
                  <a:close/>
                  <a:moveTo>
                    <a:pt x="66" y="61"/>
                  </a:moveTo>
                  <a:cubicBezTo>
                    <a:pt x="55" y="56"/>
                    <a:pt x="45" y="51"/>
                    <a:pt x="38" y="46"/>
                  </a:cubicBezTo>
                  <a:cubicBezTo>
                    <a:pt x="21" y="65"/>
                    <a:pt x="11" y="89"/>
                    <a:pt x="11" y="114"/>
                  </a:cubicBezTo>
                  <a:cubicBezTo>
                    <a:pt x="54" y="114"/>
                    <a:pt x="54" y="114"/>
                    <a:pt x="54" y="114"/>
                  </a:cubicBezTo>
                  <a:cubicBezTo>
                    <a:pt x="54" y="100"/>
                    <a:pt x="58" y="82"/>
                    <a:pt x="66" y="61"/>
                  </a:cubicBezTo>
                  <a:cubicBezTo>
                    <a:pt x="66" y="61"/>
                    <a:pt x="66" y="61"/>
                    <a:pt x="66" y="61"/>
                  </a:cubicBezTo>
                  <a:close/>
                  <a:moveTo>
                    <a:pt x="161" y="183"/>
                  </a:moveTo>
                  <a:cubicBezTo>
                    <a:pt x="148" y="179"/>
                    <a:pt x="135" y="176"/>
                    <a:pt x="125" y="176"/>
                  </a:cubicBezTo>
                  <a:cubicBezTo>
                    <a:pt x="125" y="229"/>
                    <a:pt x="125" y="229"/>
                    <a:pt x="125" y="229"/>
                  </a:cubicBezTo>
                  <a:cubicBezTo>
                    <a:pt x="129" y="229"/>
                    <a:pt x="133" y="228"/>
                    <a:pt x="136" y="228"/>
                  </a:cubicBezTo>
                  <a:cubicBezTo>
                    <a:pt x="146" y="214"/>
                    <a:pt x="154" y="200"/>
                    <a:pt x="161" y="183"/>
                  </a:cubicBezTo>
                  <a:cubicBezTo>
                    <a:pt x="161" y="183"/>
                    <a:pt x="161" y="183"/>
                    <a:pt x="161" y="183"/>
                  </a:cubicBezTo>
                  <a:close/>
                  <a:moveTo>
                    <a:pt x="115" y="165"/>
                  </a:moveTo>
                  <a:cubicBezTo>
                    <a:pt x="115" y="125"/>
                    <a:pt x="115" y="125"/>
                    <a:pt x="115" y="125"/>
                  </a:cubicBezTo>
                  <a:cubicBezTo>
                    <a:pt x="65" y="125"/>
                    <a:pt x="65" y="125"/>
                    <a:pt x="65" y="125"/>
                  </a:cubicBezTo>
                  <a:cubicBezTo>
                    <a:pt x="65" y="140"/>
                    <a:pt x="69" y="157"/>
                    <a:pt x="76" y="175"/>
                  </a:cubicBezTo>
                  <a:cubicBezTo>
                    <a:pt x="90" y="168"/>
                    <a:pt x="103" y="165"/>
                    <a:pt x="115" y="165"/>
                  </a:cubicBezTo>
                  <a:cubicBezTo>
                    <a:pt x="115" y="165"/>
                    <a:pt x="115" y="165"/>
                    <a:pt x="115" y="165"/>
                  </a:cubicBezTo>
                  <a:close/>
                  <a:moveTo>
                    <a:pt x="115" y="229"/>
                  </a:moveTo>
                  <a:cubicBezTo>
                    <a:pt x="115" y="176"/>
                    <a:pt x="115" y="176"/>
                    <a:pt x="115" y="176"/>
                  </a:cubicBezTo>
                  <a:cubicBezTo>
                    <a:pt x="103" y="176"/>
                    <a:pt x="93" y="178"/>
                    <a:pt x="79" y="183"/>
                  </a:cubicBezTo>
                  <a:cubicBezTo>
                    <a:pt x="86" y="200"/>
                    <a:pt x="93" y="214"/>
                    <a:pt x="104" y="228"/>
                  </a:cubicBezTo>
                  <a:cubicBezTo>
                    <a:pt x="107" y="228"/>
                    <a:pt x="111" y="229"/>
                    <a:pt x="115" y="229"/>
                  </a:cubicBezTo>
                  <a:cubicBezTo>
                    <a:pt x="115" y="229"/>
                    <a:pt x="115" y="229"/>
                    <a:pt x="115" y="229"/>
                  </a:cubicBezTo>
                  <a:close/>
                  <a:moveTo>
                    <a:pt x="66" y="178"/>
                  </a:moveTo>
                  <a:cubicBezTo>
                    <a:pt x="58" y="158"/>
                    <a:pt x="54" y="140"/>
                    <a:pt x="54" y="125"/>
                  </a:cubicBezTo>
                  <a:cubicBezTo>
                    <a:pt x="11" y="125"/>
                    <a:pt x="11" y="125"/>
                    <a:pt x="11" y="125"/>
                  </a:cubicBezTo>
                  <a:cubicBezTo>
                    <a:pt x="11" y="151"/>
                    <a:pt x="21" y="174"/>
                    <a:pt x="38" y="193"/>
                  </a:cubicBezTo>
                  <a:cubicBezTo>
                    <a:pt x="45" y="188"/>
                    <a:pt x="55" y="183"/>
                    <a:pt x="66" y="178"/>
                  </a:cubicBezTo>
                  <a:cubicBezTo>
                    <a:pt x="66" y="178"/>
                    <a:pt x="66" y="178"/>
                    <a:pt x="66" y="178"/>
                  </a:cubicBezTo>
                  <a:close/>
                  <a:moveTo>
                    <a:pt x="89" y="224"/>
                  </a:moveTo>
                  <a:cubicBezTo>
                    <a:pt x="82" y="213"/>
                    <a:pt x="75" y="201"/>
                    <a:pt x="70" y="187"/>
                  </a:cubicBezTo>
                  <a:cubicBezTo>
                    <a:pt x="60" y="191"/>
                    <a:pt x="53" y="195"/>
                    <a:pt x="46" y="200"/>
                  </a:cubicBezTo>
                  <a:cubicBezTo>
                    <a:pt x="59" y="213"/>
                    <a:pt x="72" y="220"/>
                    <a:pt x="89" y="224"/>
                  </a:cubicBezTo>
                  <a:close/>
                </a:path>
              </a:pathLst>
            </a:custGeom>
            <a:solidFill>
              <a:schemeClr val="bg1">
                <a:alpha val="43137"/>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withEffect">
                                  <p:stCondLst>
                                    <p:cond delay="0"/>
                                  </p:stCondLst>
                                  <p:childTnLst>
                                    <p:animEffect transition="out" filter="wipe(left)">
                                      <p:cBhvr>
                                        <p:cTn id="6" dur="200"/>
                                        <p:tgtEl>
                                          <p:spTgt spid="109"/>
                                        </p:tgtEl>
                                      </p:cBhvr>
                                    </p:animEffect>
                                    <p:set>
                                      <p:cBhvr>
                                        <p:cTn id="7" dur="1" fill="hold">
                                          <p:stCondLst>
                                            <p:cond delay="199"/>
                                          </p:stCondLst>
                                        </p:cTn>
                                        <p:tgtEl>
                                          <p:spTgt spid="109"/>
                                        </p:tgtEl>
                                        <p:attrNameLst>
                                          <p:attrName>style.visibility</p:attrName>
                                        </p:attrNameLst>
                                      </p:cBhvr>
                                      <p:to>
                                        <p:strVal val="hidden"/>
                                      </p:to>
                                    </p:set>
                                  </p:childTnLst>
                                </p:cTn>
                              </p:par>
                              <p:par>
                                <p:cTn id="8" presetID="22" presetClass="exit" presetSubtype="2" fill="hold" nodeType="withEffect">
                                  <p:stCondLst>
                                    <p:cond delay="0"/>
                                  </p:stCondLst>
                                  <p:childTnLst>
                                    <p:animEffect transition="out" filter="wipe(right)">
                                      <p:cBhvr>
                                        <p:cTn id="9" dur="200"/>
                                        <p:tgtEl>
                                          <p:spTgt spid="112"/>
                                        </p:tgtEl>
                                      </p:cBhvr>
                                    </p:animEffect>
                                    <p:set>
                                      <p:cBhvr>
                                        <p:cTn id="10" dur="1" fill="hold">
                                          <p:stCondLst>
                                            <p:cond delay="199"/>
                                          </p:stCondLst>
                                        </p:cTn>
                                        <p:tgtEl>
                                          <p:spTgt spid="112"/>
                                        </p:tgtEl>
                                        <p:attrNameLst>
                                          <p:attrName>style.visibility</p:attrName>
                                        </p:attrNameLst>
                                      </p:cBhvr>
                                      <p:to>
                                        <p:strVal val="hidden"/>
                                      </p:to>
                                    </p:set>
                                  </p:childTnLst>
                                </p:cTn>
                              </p:par>
                            </p:childTnLst>
                          </p:cTn>
                        </p:par>
                        <p:par>
                          <p:cTn id="11" fill="hold">
                            <p:stCondLst>
                              <p:cond delay="500"/>
                            </p:stCondLst>
                            <p:childTnLst>
                              <p:par>
                                <p:cTn id="12" presetID="22" presetClass="exit" presetSubtype="2" fill="hold" nodeType="afterEffect">
                                  <p:stCondLst>
                                    <p:cond delay="0"/>
                                  </p:stCondLst>
                                  <p:childTnLst>
                                    <p:animEffect transition="out" filter="wipe(right)">
                                      <p:cBhvr>
                                        <p:cTn id="13" dur="200"/>
                                        <p:tgtEl>
                                          <p:spTgt spid="84"/>
                                        </p:tgtEl>
                                      </p:cBhvr>
                                    </p:animEffect>
                                    <p:set>
                                      <p:cBhvr>
                                        <p:cTn id="14" dur="1" fill="hold">
                                          <p:stCondLst>
                                            <p:cond delay="199"/>
                                          </p:stCondLst>
                                        </p:cTn>
                                        <p:tgtEl>
                                          <p:spTgt spid="84"/>
                                        </p:tgtEl>
                                        <p:attrNameLst>
                                          <p:attrName>style.visibility</p:attrName>
                                        </p:attrNameLst>
                                      </p:cBhvr>
                                      <p:to>
                                        <p:strVal val="hidden"/>
                                      </p:to>
                                    </p:set>
                                  </p:childTnLst>
                                </p:cTn>
                              </p:par>
                              <p:par>
                                <p:cTn id="15" presetID="22" presetClass="exit" presetSubtype="8" fill="hold" nodeType="withEffect">
                                  <p:stCondLst>
                                    <p:cond delay="0"/>
                                  </p:stCondLst>
                                  <p:childTnLst>
                                    <p:animEffect transition="out" filter="wipe(left)">
                                      <p:cBhvr>
                                        <p:cTn id="16" dur="200"/>
                                        <p:tgtEl>
                                          <p:spTgt spid="82"/>
                                        </p:tgtEl>
                                      </p:cBhvr>
                                    </p:animEffect>
                                    <p:set>
                                      <p:cBhvr>
                                        <p:cTn id="17" dur="1" fill="hold">
                                          <p:stCondLst>
                                            <p:cond delay="199"/>
                                          </p:stCondLst>
                                        </p:cTn>
                                        <p:tgtEl>
                                          <p:spTgt spid="82"/>
                                        </p:tgtEl>
                                        <p:attrNameLst>
                                          <p:attrName>style.visibility</p:attrName>
                                        </p:attrNameLst>
                                      </p:cBhvr>
                                      <p:to>
                                        <p:strVal val="hidden"/>
                                      </p:to>
                                    </p:set>
                                  </p:childTnLst>
                                </p:cTn>
                              </p:par>
                              <p:par>
                                <p:cTn id="18" presetID="22" presetClass="exit" presetSubtype="8" fill="hold" nodeType="withEffect">
                                  <p:stCondLst>
                                    <p:cond delay="200"/>
                                  </p:stCondLst>
                                  <p:childTnLst>
                                    <p:animEffect transition="out" filter="wipe(left)">
                                      <p:cBhvr>
                                        <p:cTn id="19" dur="200"/>
                                        <p:tgtEl>
                                          <p:spTgt spid="110"/>
                                        </p:tgtEl>
                                      </p:cBhvr>
                                    </p:animEffect>
                                    <p:set>
                                      <p:cBhvr>
                                        <p:cTn id="20" dur="1" fill="hold">
                                          <p:stCondLst>
                                            <p:cond delay="199"/>
                                          </p:stCondLst>
                                        </p:cTn>
                                        <p:tgtEl>
                                          <p:spTgt spid="110"/>
                                        </p:tgtEl>
                                        <p:attrNameLst>
                                          <p:attrName>style.visibility</p:attrName>
                                        </p:attrNameLst>
                                      </p:cBhvr>
                                      <p:to>
                                        <p:strVal val="hidden"/>
                                      </p:to>
                                    </p:set>
                                  </p:childTnLst>
                                </p:cTn>
                              </p:par>
                            </p:childTnLst>
                          </p:cTn>
                        </p:par>
                        <p:par>
                          <p:cTn id="21" fill="hold">
                            <p:stCondLst>
                              <p:cond delay="1000"/>
                            </p:stCondLst>
                            <p:childTnLst>
                              <p:par>
                                <p:cTn id="22" presetID="22" presetClass="exit" presetSubtype="2" fill="hold" nodeType="afterEffect">
                                  <p:stCondLst>
                                    <p:cond delay="0"/>
                                  </p:stCondLst>
                                  <p:childTnLst>
                                    <p:animEffect transition="out" filter="wipe(right)">
                                      <p:cBhvr>
                                        <p:cTn id="23" dur="200"/>
                                        <p:tgtEl>
                                          <p:spTgt spid="83"/>
                                        </p:tgtEl>
                                      </p:cBhvr>
                                    </p:animEffect>
                                    <p:set>
                                      <p:cBhvr>
                                        <p:cTn id="24" dur="1" fill="hold">
                                          <p:stCondLst>
                                            <p:cond delay="199"/>
                                          </p:stCondLst>
                                        </p:cTn>
                                        <p:tgtEl>
                                          <p:spTgt spid="83"/>
                                        </p:tgtEl>
                                        <p:attrNameLst>
                                          <p:attrName>style.visibility</p:attrName>
                                        </p:attrNameLst>
                                      </p:cBhvr>
                                      <p:to>
                                        <p:strVal val="hidden"/>
                                      </p:to>
                                    </p:set>
                                  </p:childTnLst>
                                </p:cTn>
                              </p:par>
                              <p:par>
                                <p:cTn id="25" presetID="42" presetClass="path" presetSubtype="0" accel="50000" decel="50000" fill="hold" nodeType="withEffect">
                                  <p:stCondLst>
                                    <p:cond delay="200"/>
                                  </p:stCondLst>
                                  <p:childTnLst>
                                    <p:animMotion origin="layout" path="M -2.5E-6 2.07152E-6 L -0.12934 -0.06813 " pathEditMode="relative" rAng="0" ptsTypes="AA">
                                      <p:cBhvr>
                                        <p:cTn id="26" dur="300" fill="hold"/>
                                        <p:tgtEl>
                                          <p:spTgt spid="111"/>
                                        </p:tgtEl>
                                        <p:attrNameLst>
                                          <p:attrName>ppt_x</p:attrName>
                                          <p:attrName>ppt_y</p:attrName>
                                        </p:attrNameLst>
                                      </p:cBhvr>
                                      <p:rCtr x="-6476" y="-34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思考总结</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pic>
        <p:nvPicPr>
          <p:cNvPr id="3" name="Picture 3" descr="C:\Documents and Settings\Administrator\桌面\商务图片\0010190006.jpg"/>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6050"/>
          <a:stretch>
            <a:fillRect/>
          </a:stretch>
        </p:blipFill>
        <p:spPr bwMode="auto">
          <a:xfrm>
            <a:off x="0" y="2847975"/>
            <a:ext cx="2243138" cy="231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76"/>
          <p:cNvGrpSpPr/>
          <p:nvPr/>
        </p:nvGrpSpPr>
        <p:grpSpPr bwMode="auto">
          <a:xfrm>
            <a:off x="2074863" y="847725"/>
            <a:ext cx="7392987" cy="4532313"/>
            <a:chOff x="2233803" y="1004530"/>
            <a:chExt cx="7392893" cy="4532850"/>
          </a:xfrm>
        </p:grpSpPr>
        <p:sp>
          <p:nvSpPr>
            <p:cNvPr id="5" name="圆角矩形 18"/>
            <p:cNvSpPr/>
            <p:nvPr/>
          </p:nvSpPr>
          <p:spPr>
            <a:xfrm rot="20988843">
              <a:off x="2571936" y="1004530"/>
              <a:ext cx="5954637" cy="4532850"/>
            </a:xfrm>
            <a:custGeom>
              <a:avLst/>
              <a:gdLst/>
              <a:ahLst/>
              <a:cxnLst/>
              <a:rect l="l" t="t" r="r" b="b"/>
              <a:pathLst>
                <a:path w="5954138" h="4532850">
                  <a:moveTo>
                    <a:pt x="5838252" y="0"/>
                  </a:moveTo>
                  <a:cubicBezTo>
                    <a:pt x="5902254" y="0"/>
                    <a:pt x="5954138" y="51884"/>
                    <a:pt x="5954138" y="115886"/>
                  </a:cubicBezTo>
                  <a:lnTo>
                    <a:pt x="5954138" y="4532850"/>
                  </a:lnTo>
                  <a:lnTo>
                    <a:pt x="0" y="3463038"/>
                  </a:lnTo>
                  <a:lnTo>
                    <a:pt x="0" y="115886"/>
                  </a:lnTo>
                  <a:cubicBezTo>
                    <a:pt x="0" y="51884"/>
                    <a:pt x="51884" y="0"/>
                    <a:pt x="115886" y="0"/>
                  </a:cubicBezTo>
                  <a:close/>
                </a:path>
              </a:pathLst>
            </a:cu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1" fontAlgn="auto" hangingPunct="1">
                <a:spcBef>
                  <a:spcPts val="0"/>
                </a:spcBef>
                <a:spcAft>
                  <a:spcPts val="0"/>
                </a:spcAft>
                <a:defRPr/>
              </a:pPr>
              <a:endParaRPr lang="zh-CN" altLang="en-US" sz="1800">
                <a:solidFill>
                  <a:prstClr val="white"/>
                </a:solidFill>
              </a:endParaRPr>
            </a:p>
          </p:txBody>
        </p:sp>
        <p:pic>
          <p:nvPicPr>
            <p:cNvPr id="38938" name="Picture 6" descr="F:\807\Shadows - cut out\Type 12.png"/>
            <p:cNvPicPr>
              <a:picLocks noChangeAspect="1" noChangeArrowheads="1"/>
            </p:cNvPicPr>
            <p:nvPr/>
          </p:nvPicPr>
          <p:blipFill>
            <a:blip r:embed="rId2">
              <a:extLst>
                <a:ext uri="{28A0092B-C50C-407E-A947-70E740481C1C}">
                  <a14:useLocalDpi xmlns:a14="http://schemas.microsoft.com/office/drawing/2010/main" val="0"/>
                </a:ext>
              </a:extLst>
            </a:blip>
            <a:srcRect l="9978" t="68863" r="12479" b="7089"/>
            <a:stretch>
              <a:fillRect/>
            </a:stretch>
          </p:blipFill>
          <p:spPr bwMode="auto">
            <a:xfrm rot="10800000">
              <a:off x="2233803" y="4191993"/>
              <a:ext cx="7392893" cy="1100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任意多边形 6"/>
          <p:cNvSpPr/>
          <p:nvPr/>
        </p:nvSpPr>
        <p:spPr bwMode="auto">
          <a:xfrm>
            <a:off x="1974850" y="1690688"/>
            <a:ext cx="201613"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32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8" name="组合 7"/>
          <p:cNvGrpSpPr/>
          <p:nvPr/>
        </p:nvGrpSpPr>
        <p:grpSpPr bwMode="auto">
          <a:xfrm>
            <a:off x="1949450" y="1314450"/>
            <a:ext cx="5583238" cy="606425"/>
            <a:chOff x="2051720" y="1170459"/>
            <a:chExt cx="5583238" cy="606993"/>
          </a:xfrm>
        </p:grpSpPr>
        <p:sp>
          <p:nvSpPr>
            <p:cNvPr id="9" name="矩形 8"/>
            <p:cNvSpPr/>
            <p:nvPr/>
          </p:nvSpPr>
          <p:spPr bwMode="auto">
            <a:xfrm rot="20975658">
              <a:off x="2051720" y="1170459"/>
              <a:ext cx="5583238" cy="328921"/>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矩形 2"/>
            <p:cNvSpPr>
              <a:spLocks noChangeArrowheads="1"/>
            </p:cNvSpPr>
            <p:nvPr/>
          </p:nvSpPr>
          <p:spPr bwMode="auto">
            <a:xfrm rot="20968219">
              <a:off x="2159670" y="1469189"/>
              <a:ext cx="2159000" cy="3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主线任务</a:t>
              </a:r>
              <a:r>
                <a:rPr lang="zh-CN" altLang="zh-CN"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a:t>
              </a: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经营客户关系</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
        <p:nvSpPr>
          <p:cNvPr id="11" name="任意多边形 10"/>
          <p:cNvSpPr/>
          <p:nvPr/>
        </p:nvSpPr>
        <p:spPr bwMode="auto">
          <a:xfrm>
            <a:off x="2065338" y="2201863"/>
            <a:ext cx="201612"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32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2" name="组合 11"/>
          <p:cNvGrpSpPr/>
          <p:nvPr/>
        </p:nvGrpSpPr>
        <p:grpSpPr bwMode="auto">
          <a:xfrm>
            <a:off x="2047875" y="1833563"/>
            <a:ext cx="5584825" cy="558800"/>
            <a:chOff x="2150145" y="1689571"/>
            <a:chExt cx="5584825" cy="558657"/>
          </a:xfrm>
        </p:grpSpPr>
        <p:sp>
          <p:nvSpPr>
            <p:cNvPr id="13" name="矩形 12"/>
            <p:cNvSpPr/>
            <p:nvPr/>
          </p:nvSpPr>
          <p:spPr bwMode="auto">
            <a:xfrm rot="20975658">
              <a:off x="2150145" y="1689571"/>
              <a:ext cx="5584825" cy="326941"/>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4" name="矩形 4"/>
            <p:cNvSpPr>
              <a:spLocks noChangeArrowheads="1"/>
            </p:cNvSpPr>
            <p:nvPr/>
          </p:nvSpPr>
          <p:spPr bwMode="auto">
            <a:xfrm rot="20969496">
              <a:off x="2243808" y="1940332"/>
              <a:ext cx="2698750" cy="307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目标</a:t>
              </a:r>
              <a:r>
                <a:rPr lang="zh-CN" altLang="zh-CN"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a:t>
              </a: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各取所需，体现双赢艺术</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
        <p:nvSpPr>
          <p:cNvPr id="15" name="任意多边形 14"/>
          <p:cNvSpPr/>
          <p:nvPr/>
        </p:nvSpPr>
        <p:spPr bwMode="auto">
          <a:xfrm>
            <a:off x="2163763" y="2727325"/>
            <a:ext cx="201612"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6" name="组合 15"/>
          <p:cNvGrpSpPr/>
          <p:nvPr/>
        </p:nvGrpSpPr>
        <p:grpSpPr bwMode="auto">
          <a:xfrm>
            <a:off x="2146300" y="2351088"/>
            <a:ext cx="5584825" cy="434975"/>
            <a:chOff x="2248570" y="2207096"/>
            <a:chExt cx="5584825" cy="434905"/>
          </a:xfrm>
        </p:grpSpPr>
        <p:sp>
          <p:nvSpPr>
            <p:cNvPr id="17" name="矩形 16"/>
            <p:cNvSpPr/>
            <p:nvPr/>
          </p:nvSpPr>
          <p:spPr bwMode="auto">
            <a:xfrm rot="20975658">
              <a:off x="2248570" y="2207096"/>
              <a:ext cx="5584825" cy="328559"/>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矩形 6"/>
            <p:cNvSpPr>
              <a:spLocks noChangeArrowheads="1"/>
            </p:cNvSpPr>
            <p:nvPr/>
          </p:nvSpPr>
          <p:spPr bwMode="auto">
            <a:xfrm rot="20967744">
              <a:off x="2369220" y="2334076"/>
              <a:ext cx="4284663" cy="30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挑战：客户的质疑，公司的指标，短期薪资的压力</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
        <p:nvSpPr>
          <p:cNvPr id="19" name="任意多边形 18"/>
          <p:cNvSpPr/>
          <p:nvPr/>
        </p:nvSpPr>
        <p:spPr bwMode="auto">
          <a:xfrm>
            <a:off x="2263775" y="3244850"/>
            <a:ext cx="201613"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32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0" name="组合 19"/>
          <p:cNvGrpSpPr/>
          <p:nvPr/>
        </p:nvGrpSpPr>
        <p:grpSpPr bwMode="auto">
          <a:xfrm>
            <a:off x="2247900" y="2865438"/>
            <a:ext cx="5584825" cy="365125"/>
            <a:chOff x="2350170" y="2721446"/>
            <a:chExt cx="5584825" cy="365463"/>
          </a:xfrm>
        </p:grpSpPr>
        <p:sp>
          <p:nvSpPr>
            <p:cNvPr id="21" name="矩形 20"/>
            <p:cNvSpPr/>
            <p:nvPr/>
          </p:nvSpPr>
          <p:spPr bwMode="auto">
            <a:xfrm rot="20975658">
              <a:off x="2350170" y="2721446"/>
              <a:ext cx="5584825" cy="328916"/>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2" name="矩形 5"/>
            <p:cNvSpPr>
              <a:spLocks noChangeArrowheads="1"/>
            </p:cNvSpPr>
            <p:nvPr/>
          </p:nvSpPr>
          <p:spPr bwMode="auto">
            <a:xfrm rot="20975594">
              <a:off x="2475583" y="2778649"/>
              <a:ext cx="4953000" cy="30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机遇</a:t>
              </a:r>
              <a:r>
                <a:rPr lang="zh-CN" altLang="zh-CN"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a:t>
              </a: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市场分析定位，营销策划，带领团队，体现王者风范</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
        <p:nvSpPr>
          <p:cNvPr id="23" name="任意多边形 22"/>
          <p:cNvSpPr/>
          <p:nvPr/>
        </p:nvSpPr>
        <p:spPr bwMode="auto">
          <a:xfrm>
            <a:off x="2362200" y="3786188"/>
            <a:ext cx="201613" cy="457200"/>
          </a:xfrm>
          <a:custGeom>
            <a:avLst/>
            <a:gdLst>
              <a:gd name="connsiteX0" fmla="*/ 0 w 254000"/>
              <a:gd name="connsiteY0" fmla="*/ 184150 h 508000"/>
              <a:gd name="connsiteX1" fmla="*/ 127000 w 254000"/>
              <a:gd name="connsiteY1" fmla="*/ 50800 h 508000"/>
              <a:gd name="connsiteX2" fmla="*/ 215900 w 254000"/>
              <a:gd name="connsiteY2" fmla="*/ 0 h 508000"/>
              <a:gd name="connsiteX3" fmla="*/ 254000 w 254000"/>
              <a:gd name="connsiteY3" fmla="*/ 342900 h 508000"/>
              <a:gd name="connsiteX4" fmla="*/ 69850 w 254000"/>
              <a:gd name="connsiteY4" fmla="*/ 508000 h 508000"/>
              <a:gd name="connsiteX5" fmla="*/ 0 w 254000"/>
              <a:gd name="connsiteY5" fmla="*/ 184150 h 508000"/>
              <a:gd name="connsiteX0-1" fmla="*/ 0 w 254000"/>
              <a:gd name="connsiteY0-2" fmla="*/ 133350 h 457200"/>
              <a:gd name="connsiteX1-3" fmla="*/ 127000 w 254000"/>
              <a:gd name="connsiteY1-4" fmla="*/ 0 h 457200"/>
              <a:gd name="connsiteX2-5" fmla="*/ 254000 w 254000"/>
              <a:gd name="connsiteY2-6" fmla="*/ 292100 h 457200"/>
              <a:gd name="connsiteX3-7" fmla="*/ 69850 w 254000"/>
              <a:gd name="connsiteY3-8" fmla="*/ 457200 h 457200"/>
              <a:gd name="connsiteX4-9" fmla="*/ 0 w 254000"/>
              <a:gd name="connsiteY4-10" fmla="*/ 133350 h 457200"/>
              <a:gd name="connsiteX0-11" fmla="*/ 0 w 201612"/>
              <a:gd name="connsiteY0-12" fmla="*/ 133350 h 457200"/>
              <a:gd name="connsiteX1-13" fmla="*/ 127000 w 201612"/>
              <a:gd name="connsiteY1-14" fmla="*/ 0 h 457200"/>
              <a:gd name="connsiteX2-15" fmla="*/ 201612 w 201612"/>
              <a:gd name="connsiteY2-16" fmla="*/ 411163 h 457200"/>
              <a:gd name="connsiteX3-17" fmla="*/ 69850 w 201612"/>
              <a:gd name="connsiteY3-18" fmla="*/ 457200 h 457200"/>
              <a:gd name="connsiteX4-19" fmla="*/ 0 w 201612"/>
              <a:gd name="connsiteY4-20" fmla="*/ 133350 h 4572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1612" h="457200">
                <a:moveTo>
                  <a:pt x="0" y="133350"/>
                </a:moveTo>
                <a:lnTo>
                  <a:pt x="127000" y="0"/>
                </a:lnTo>
                <a:lnTo>
                  <a:pt x="201612" y="411163"/>
                </a:lnTo>
                <a:lnTo>
                  <a:pt x="69850" y="457200"/>
                </a:lnTo>
                <a:lnTo>
                  <a:pt x="0" y="133350"/>
                </a:lnTo>
                <a:close/>
              </a:path>
            </a:pathLst>
          </a:custGeom>
          <a:solidFill>
            <a:srgbClr val="0032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24" name="组合 23"/>
          <p:cNvGrpSpPr/>
          <p:nvPr/>
        </p:nvGrpSpPr>
        <p:grpSpPr bwMode="auto">
          <a:xfrm>
            <a:off x="2349500" y="3416300"/>
            <a:ext cx="5584825" cy="327025"/>
            <a:chOff x="2451770" y="3272309"/>
            <a:chExt cx="5584825" cy="327025"/>
          </a:xfrm>
        </p:grpSpPr>
        <p:sp>
          <p:nvSpPr>
            <p:cNvPr id="25" name="矩形 24"/>
            <p:cNvSpPr/>
            <p:nvPr/>
          </p:nvSpPr>
          <p:spPr bwMode="auto">
            <a:xfrm rot="20975658">
              <a:off x="2451770" y="3272309"/>
              <a:ext cx="5584825" cy="327025"/>
            </a:xfrm>
            <a:prstGeom prst="rect">
              <a:avLst/>
            </a:prstGeom>
            <a:solidFill>
              <a:srgbClr val="0070C0"/>
            </a:solidFill>
            <a:ln w="3175">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 name="矩形 5"/>
            <p:cNvSpPr>
              <a:spLocks noChangeArrowheads="1"/>
            </p:cNvSpPr>
            <p:nvPr/>
          </p:nvSpPr>
          <p:spPr bwMode="auto">
            <a:xfrm rot="20981080">
              <a:off x="2623220" y="3280247"/>
              <a:ext cx="54070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eaLnBrk="1" fontAlgn="auto" hangingPunct="1">
                <a:spcBef>
                  <a:spcPts val="0"/>
                </a:spcBef>
                <a:spcAft>
                  <a:spcPts val="0"/>
                </a:spcAft>
                <a:defRPr/>
              </a:pP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保障</a:t>
              </a:r>
              <a:r>
                <a:rPr lang="zh-CN" altLang="zh-CN"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a:t>
              </a:r>
              <a:r>
                <a:rPr lang="zh-CN" altLang="en-US" sz="1400" b="1" dirty="0">
                  <a:solidFill>
                    <a:prstClr val="white"/>
                  </a:solidFill>
                  <a:effectLst>
                    <a:outerShdw blurRad="38100" dist="38100" dir="2700000" algn="tl">
                      <a:srgbClr val="000000">
                        <a:alpha val="43137"/>
                      </a:srgbClr>
                    </a:outerShdw>
                  </a:effectLst>
                  <a:latin typeface="幼圆" panose="02010509060101010101" pitchFamily="49" charset="-122"/>
                  <a:ea typeface="微软雅黑" panose="020B0503020204020204" pitchFamily="34" charset="-122"/>
                </a:rPr>
                <a:t>客户循环的消费模式，客户量叠加增长，无穷大，收入可观</a:t>
              </a:r>
              <a:endParaRPr lang="zh-CN" altLang="en-US" sz="1400" b="1" dirty="0">
                <a:solidFill>
                  <a:prstClr val="white"/>
                </a:solidFill>
                <a:effectLst>
                  <a:outerShdw blurRad="38100" dist="38100" dir="2700000" algn="tl">
                    <a:srgbClr val="000000">
                      <a:alpha val="43137"/>
                    </a:srgbClr>
                  </a:outerShdw>
                </a:effectLst>
                <a:latin typeface="+mn-lt"/>
                <a:ea typeface="+mn-ea"/>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100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300"/>
                                        <p:tgtEl>
                                          <p:spTgt spid="7"/>
                                        </p:tgtEl>
                                      </p:cBhvr>
                                    </p:animEffect>
                                  </p:childTnLst>
                                </p:cTn>
                              </p:par>
                              <p:par>
                                <p:cTn id="21" presetID="22" presetClass="entr" presetSubtype="8" fill="hold" nodeType="withEffect">
                                  <p:stCondLst>
                                    <p:cond delay="13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300"/>
                                        <p:tgtEl>
                                          <p:spTgt spid="8"/>
                                        </p:tgtEl>
                                      </p:cBhvr>
                                    </p:animEffect>
                                  </p:childTnLst>
                                </p:cTn>
                              </p:par>
                              <p:par>
                                <p:cTn id="24" presetID="22" presetClass="entr" presetSubtype="1" fill="hold" nodeType="withEffect">
                                  <p:stCondLst>
                                    <p:cond delay="150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300"/>
                                        <p:tgtEl>
                                          <p:spTgt spid="11"/>
                                        </p:tgtEl>
                                      </p:cBhvr>
                                    </p:animEffect>
                                  </p:childTnLst>
                                </p:cTn>
                              </p:par>
                              <p:par>
                                <p:cTn id="27" presetID="22" presetClass="entr" presetSubtype="8" fill="hold" nodeType="withEffect">
                                  <p:stCondLst>
                                    <p:cond delay="18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300"/>
                                        <p:tgtEl>
                                          <p:spTgt spid="12"/>
                                        </p:tgtEl>
                                      </p:cBhvr>
                                    </p:animEffect>
                                  </p:childTnLst>
                                </p:cTn>
                              </p:par>
                              <p:par>
                                <p:cTn id="30" presetID="22" presetClass="entr" presetSubtype="2" fill="hold" nodeType="withEffect">
                                  <p:stCondLst>
                                    <p:cond delay="2000"/>
                                  </p:stCondLst>
                                  <p:childTnLst>
                                    <p:set>
                                      <p:cBhvr>
                                        <p:cTn id="31" dur="1" fill="hold">
                                          <p:stCondLst>
                                            <p:cond delay="0"/>
                                          </p:stCondLst>
                                        </p:cTn>
                                        <p:tgtEl>
                                          <p:spTgt spid="15"/>
                                        </p:tgtEl>
                                        <p:attrNameLst>
                                          <p:attrName>style.visibility</p:attrName>
                                        </p:attrNameLst>
                                      </p:cBhvr>
                                      <p:to>
                                        <p:strVal val="visible"/>
                                      </p:to>
                                    </p:set>
                                    <p:animEffect transition="in" filter="wipe(right)">
                                      <p:cBhvr>
                                        <p:cTn id="32" dur="300"/>
                                        <p:tgtEl>
                                          <p:spTgt spid="15"/>
                                        </p:tgtEl>
                                      </p:cBhvr>
                                    </p:animEffect>
                                  </p:childTnLst>
                                </p:cTn>
                              </p:par>
                              <p:par>
                                <p:cTn id="33" presetID="22" presetClass="entr" presetSubtype="8" fill="hold" nodeType="withEffect">
                                  <p:stCondLst>
                                    <p:cond delay="230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400"/>
                                        <p:tgtEl>
                                          <p:spTgt spid="16"/>
                                        </p:tgtEl>
                                      </p:cBhvr>
                                    </p:animEffect>
                                  </p:childTnLst>
                                </p:cTn>
                              </p:par>
                              <p:par>
                                <p:cTn id="36" presetID="22" presetClass="entr" presetSubtype="1" fill="hold" nodeType="withEffect">
                                  <p:stCondLst>
                                    <p:cond delay="250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400"/>
                                        <p:tgtEl>
                                          <p:spTgt spid="19"/>
                                        </p:tgtEl>
                                      </p:cBhvr>
                                    </p:animEffect>
                                  </p:childTnLst>
                                </p:cTn>
                              </p:par>
                              <p:par>
                                <p:cTn id="39" presetID="22" presetClass="entr" presetSubtype="8" fill="hold" nodeType="withEffect">
                                  <p:stCondLst>
                                    <p:cond delay="290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400"/>
                                        <p:tgtEl>
                                          <p:spTgt spid="20"/>
                                        </p:tgtEl>
                                      </p:cBhvr>
                                    </p:animEffect>
                                  </p:childTnLst>
                                </p:cTn>
                              </p:par>
                              <p:par>
                                <p:cTn id="42" presetID="22" presetClass="entr" presetSubtype="1" fill="hold" nodeType="withEffect">
                                  <p:stCondLst>
                                    <p:cond delay="320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300"/>
                                        <p:tgtEl>
                                          <p:spTgt spid="23"/>
                                        </p:tgtEl>
                                      </p:cBhvr>
                                    </p:animEffect>
                                  </p:childTnLst>
                                </p:cTn>
                              </p:par>
                              <p:par>
                                <p:cTn id="45" presetID="22" presetClass="entr" presetSubtype="8" fill="hold" nodeType="withEffect">
                                  <p:stCondLst>
                                    <p:cond delay="350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思考总结</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pic>
        <p:nvPicPr>
          <p:cNvPr id="7" name="Picture 4"/>
          <p:cNvPicPr>
            <a:picLocks noChangeAspect="1" noChangeArrowheads="1"/>
          </p:cNvPicPr>
          <p:nvPr/>
        </p:nvPicPr>
        <p:blipFill>
          <a:blip r:embed="rId1"/>
          <a:srcRect l="7095" t="10577" r="5096" b="-385"/>
          <a:stretch>
            <a:fillRect/>
          </a:stretch>
        </p:blipFill>
        <p:spPr bwMode="auto">
          <a:xfrm>
            <a:off x="4743450" y="2336800"/>
            <a:ext cx="1128713" cy="7524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2"/>
          <a:srcRect l="1180" t="8305" r="-479" b="4041"/>
          <a:stretch>
            <a:fillRect/>
          </a:stretch>
        </p:blipFill>
        <p:spPr bwMode="auto">
          <a:xfrm>
            <a:off x="5892800" y="2336800"/>
            <a:ext cx="1127125" cy="7524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3"/>
          <a:srcRect t="5579" b="5579"/>
          <a:stretch>
            <a:fillRect/>
          </a:stretch>
        </p:blipFill>
        <p:spPr bwMode="auto">
          <a:xfrm>
            <a:off x="7038975" y="2336800"/>
            <a:ext cx="1133475" cy="752475"/>
          </a:xfrm>
          <a:prstGeom prst="rect">
            <a:avLst/>
          </a:prstGeom>
          <a:noFill/>
          <a:ln w="317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0" name="矩形 9"/>
          <p:cNvSpPr>
            <a:spLocks noChangeArrowheads="1"/>
          </p:cNvSpPr>
          <p:nvPr/>
        </p:nvSpPr>
        <p:spPr bwMode="auto">
          <a:xfrm>
            <a:off x="4643438" y="3219450"/>
            <a:ext cx="360045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ct val="150000"/>
              </a:lnSpc>
              <a:spcBef>
                <a:spcPct val="0"/>
              </a:spcBef>
              <a:buFontTx/>
              <a:buNone/>
            </a:pPr>
            <a:r>
              <a:rPr lang="zh-CN" altLang="en-US" sz="1000">
                <a:solidFill>
                  <a:srgbClr val="404040"/>
                </a:solidFill>
                <a:latin typeface="微软雅黑" panose="020B0503020204020204" pitchFamily="34" charset="-122"/>
                <a:ea typeface="微软雅黑" panose="020B0503020204020204" pitchFamily="34" charset="-122"/>
              </a:rPr>
              <a:t>拥有国内顶尖的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制作技术、顶级的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展示效果，让您的</a:t>
            </a:r>
            <a:r>
              <a:rPr lang="en-US" altLang="zh-CN" sz="1000">
                <a:solidFill>
                  <a:srgbClr val="404040"/>
                </a:solidFill>
                <a:latin typeface="微软雅黑" panose="020B0503020204020204" pitchFamily="34" charset="-122"/>
                <a:ea typeface="微软雅黑" panose="020B0503020204020204" pitchFamily="34" charset="-122"/>
              </a:rPr>
              <a:t>PPT</a:t>
            </a:r>
            <a:r>
              <a:rPr lang="zh-CN" altLang="en-US" sz="1000">
                <a:solidFill>
                  <a:srgbClr val="404040"/>
                </a:solidFill>
                <a:latin typeface="微软雅黑" panose="020B0503020204020204" pitchFamily="34" charset="-122"/>
                <a:ea typeface="微软雅黑" panose="020B0503020204020204" pitchFamily="34" charset="-122"/>
              </a:rPr>
              <a:t>创造卓越价值。</a:t>
            </a:r>
            <a:endParaRPr lang="zh-CN" altLang="en-US" sz="1000">
              <a:solidFill>
                <a:srgbClr val="404040"/>
              </a:solidFill>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568325" y="1419225"/>
            <a:ext cx="3992563" cy="2586038"/>
            <a:chOff x="568922" y="1419622"/>
            <a:chExt cx="3991296" cy="2586360"/>
          </a:xfrm>
        </p:grpSpPr>
        <p:pic>
          <p:nvPicPr>
            <p:cNvPr id="39949" name="Picture 2" descr="C:\Users\admin\Desktop\shutterstock_12340609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922" y="1419622"/>
              <a:ext cx="3991296" cy="258636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grpSp>
          <p:nvGrpSpPr>
            <p:cNvPr id="39950" name="组合 12"/>
            <p:cNvGrpSpPr/>
            <p:nvPr/>
          </p:nvGrpSpPr>
          <p:grpSpPr bwMode="auto">
            <a:xfrm>
              <a:off x="568922" y="2588270"/>
              <a:ext cx="330670" cy="249064"/>
              <a:chOff x="568922" y="2588270"/>
              <a:chExt cx="330670" cy="249064"/>
            </a:xfrm>
          </p:grpSpPr>
          <p:sp>
            <p:nvSpPr>
              <p:cNvPr id="17" name="矩形 16"/>
              <p:cNvSpPr/>
              <p:nvPr/>
            </p:nvSpPr>
            <p:spPr>
              <a:xfrm>
                <a:off x="568922" y="2588167"/>
                <a:ext cx="330095" cy="249269"/>
              </a:xfrm>
              <a:prstGeom prst="rect">
                <a:avLst/>
              </a:prstGeom>
              <a:solidFill>
                <a:srgbClr val="0070C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右箭头 17"/>
              <p:cNvSpPr/>
              <p:nvPr/>
            </p:nvSpPr>
            <p:spPr>
              <a:xfrm flipH="1">
                <a:off x="626054" y="2623096"/>
                <a:ext cx="215831" cy="1794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9951" name="组合 13"/>
            <p:cNvGrpSpPr/>
            <p:nvPr/>
          </p:nvGrpSpPr>
          <p:grpSpPr bwMode="auto">
            <a:xfrm>
              <a:off x="4229548" y="2588270"/>
              <a:ext cx="330670" cy="249064"/>
              <a:chOff x="568922" y="2588270"/>
              <a:chExt cx="330670" cy="249064"/>
            </a:xfrm>
          </p:grpSpPr>
          <p:sp>
            <p:nvSpPr>
              <p:cNvPr id="15" name="矩形 14"/>
              <p:cNvSpPr/>
              <p:nvPr/>
            </p:nvSpPr>
            <p:spPr>
              <a:xfrm>
                <a:off x="569497" y="2588167"/>
                <a:ext cx="330095" cy="249269"/>
              </a:xfrm>
              <a:prstGeom prst="rect">
                <a:avLst/>
              </a:prstGeom>
              <a:solidFill>
                <a:srgbClr val="0070C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6" name="右箭头 15"/>
              <p:cNvSpPr/>
              <p:nvPr/>
            </p:nvSpPr>
            <p:spPr>
              <a:xfrm>
                <a:off x="626629" y="2623096"/>
                <a:ext cx="215831" cy="17941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grpSp>
        <p:nvGrpSpPr>
          <p:cNvPr id="21" name="组合 20"/>
          <p:cNvGrpSpPr/>
          <p:nvPr/>
        </p:nvGrpSpPr>
        <p:grpSpPr bwMode="auto">
          <a:xfrm>
            <a:off x="4643438" y="1419225"/>
            <a:ext cx="3600450" cy="808038"/>
            <a:chOff x="4644008" y="1419622"/>
            <a:chExt cx="3600400" cy="808372"/>
          </a:xfrm>
        </p:grpSpPr>
        <p:grpSp>
          <p:nvGrpSpPr>
            <p:cNvPr id="39945" name="组合 2"/>
            <p:cNvGrpSpPr/>
            <p:nvPr/>
          </p:nvGrpSpPr>
          <p:grpSpPr bwMode="auto">
            <a:xfrm>
              <a:off x="4644008" y="1419622"/>
              <a:ext cx="3600400" cy="808372"/>
              <a:chOff x="4644008" y="1419622"/>
              <a:chExt cx="3600400" cy="808372"/>
            </a:xfrm>
          </p:grpSpPr>
          <p:sp>
            <p:nvSpPr>
              <p:cNvPr id="39947" name="TextBox 3"/>
              <p:cNvSpPr txBox="1">
                <a:spLocks noChangeArrowheads="1"/>
              </p:cNvSpPr>
              <p:nvPr/>
            </p:nvSpPr>
            <p:spPr bwMode="auto">
              <a:xfrm>
                <a:off x="4644008" y="1419622"/>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400" b="1">
                    <a:solidFill>
                      <a:srgbClr val="000000"/>
                    </a:solidFill>
                    <a:latin typeface="微软雅黑" panose="020B0503020204020204" pitchFamily="34" charset="-122"/>
                    <a:ea typeface="微软雅黑" panose="020B0503020204020204" pitchFamily="34" charset="-122"/>
                  </a:rPr>
                  <a:t>添加标题</a:t>
                </a:r>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948" name="矩形 4"/>
              <p:cNvSpPr>
                <a:spLocks noChangeArrowheads="1"/>
              </p:cNvSpPr>
              <p:nvPr/>
            </p:nvSpPr>
            <p:spPr bwMode="auto">
              <a:xfrm>
                <a:off x="4644008" y="1765840"/>
                <a:ext cx="3600400" cy="46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spcBef>
                    <a:spcPct val="0"/>
                  </a:spcBef>
                  <a:buFontTx/>
                  <a:buNone/>
                </a:pPr>
                <a:r>
                  <a:rPr lang="zh-CN" altLang="en-US" sz="1200">
                    <a:solidFill>
                      <a:srgbClr val="404040"/>
                    </a:solidFill>
                    <a:latin typeface="微软雅黑" panose="020B0503020204020204" pitchFamily="34" charset="-122"/>
                    <a:ea typeface="微软雅黑" panose="020B0503020204020204" pitchFamily="34" charset="-122"/>
                  </a:rPr>
                  <a:t>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en-US" sz="1200">
                    <a:solidFill>
                      <a:srgbClr val="404040"/>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404040"/>
                  </a:solidFill>
                  <a:latin typeface="微软雅黑" panose="020B0503020204020204" pitchFamily="34" charset="-122"/>
                  <a:ea typeface="微软雅黑" panose="020B0503020204020204" pitchFamily="34" charset="-122"/>
                </a:endParaRPr>
              </a:p>
            </p:txBody>
          </p:sp>
        </p:grpSp>
        <p:cxnSp>
          <p:nvCxnSpPr>
            <p:cNvPr id="20" name="直接连接符 19"/>
            <p:cNvCxnSpPr/>
            <p:nvPr/>
          </p:nvCxnSpPr>
          <p:spPr>
            <a:xfrm>
              <a:off x="4740844" y="1719784"/>
              <a:ext cx="34051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 presetClass="entr" presetSubtype="2" fill="hold" nodeType="withEffect">
                                  <p:stCondLst>
                                    <p:cond delay="50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10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10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42"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anim calcmode="lin" valueType="num">
                                      <p:cBhvr>
                                        <p:cTn id="29" dur="500" fill="hold"/>
                                        <p:tgtEl>
                                          <p:spTgt spid="10"/>
                                        </p:tgtEl>
                                        <p:attrNameLst>
                                          <p:attrName>ppt_x</p:attrName>
                                        </p:attrNameLst>
                                      </p:cBhvr>
                                      <p:tavLst>
                                        <p:tav tm="0">
                                          <p:val>
                                            <p:strVal val="#ppt_x"/>
                                          </p:val>
                                        </p:tav>
                                        <p:tav tm="100000">
                                          <p:val>
                                            <p:strVal val="#ppt_x"/>
                                          </p:val>
                                        </p:tav>
                                      </p:tavLst>
                                    </p:anim>
                                    <p:anim calcmode="lin" valueType="num">
                                      <p:cBhvr>
                                        <p:cTn id="30"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思考总结</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
        <p:nvSpPr>
          <p:cNvPr id="3" name="矩形 2"/>
          <p:cNvSpPr>
            <a:spLocks noChangeArrowheads="1"/>
          </p:cNvSpPr>
          <p:nvPr/>
        </p:nvSpPr>
        <p:spPr bwMode="auto">
          <a:xfrm>
            <a:off x="735013" y="917575"/>
            <a:ext cx="77247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ts val="1600"/>
              </a:lnSpc>
              <a:spcBef>
                <a:spcPct val="0"/>
              </a:spcBef>
              <a:buClr>
                <a:srgbClr val="0070C0"/>
              </a:buClr>
              <a:buFontTx/>
              <a:buNone/>
            </a:pPr>
            <a:r>
              <a:rPr lang="zh-CN" altLang="zh-CN" sz="1200">
                <a:solidFill>
                  <a:srgbClr val="0D0D0D"/>
                </a:solidFill>
                <a:latin typeface="微软雅黑" panose="020B0503020204020204" pitchFamily="34" charset="-122"/>
                <a:ea typeface="微软雅黑" panose="020B0503020204020204" pitchFamily="34" charset="-122"/>
              </a:rPr>
              <a:t>拥有国内顶尖的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制作技术、顶级的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展示效果，让您的</a:t>
            </a:r>
            <a:r>
              <a:rPr lang="en-US" altLang="zh-CN" sz="1200">
                <a:solidFill>
                  <a:srgbClr val="0D0D0D"/>
                </a:solidFill>
                <a:latin typeface="微软雅黑" panose="020B0503020204020204" pitchFamily="34" charset="-122"/>
                <a:ea typeface="微软雅黑" panose="020B0503020204020204" pitchFamily="34" charset="-122"/>
              </a:rPr>
              <a:t>PPT</a:t>
            </a:r>
            <a:r>
              <a:rPr lang="zh-CN" altLang="zh-CN" sz="1200">
                <a:solidFill>
                  <a:srgbClr val="0D0D0D"/>
                </a:solidFill>
                <a:latin typeface="微软雅黑" panose="020B0503020204020204" pitchFamily="34" charset="-122"/>
                <a:ea typeface="微软雅黑" panose="020B0503020204020204" pitchFamily="34" charset="-122"/>
              </a:rPr>
              <a:t>创造卓越价值</a:t>
            </a:r>
            <a:endParaRPr lang="zh-CN" altLang="zh-CN" sz="1200">
              <a:solidFill>
                <a:srgbClr val="0D0D0D"/>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1189038" y="1689100"/>
            <a:ext cx="6626225" cy="3690938"/>
            <a:chOff x="608297" y="685065"/>
            <a:chExt cx="8006336" cy="4459927"/>
          </a:xfrm>
        </p:grpSpPr>
        <p:sp>
          <p:nvSpPr>
            <p:cNvPr id="5" name="空心弧 4"/>
            <p:cNvSpPr/>
            <p:nvPr/>
          </p:nvSpPr>
          <p:spPr>
            <a:xfrm>
              <a:off x="2321200" y="706166"/>
              <a:ext cx="4427078" cy="4427316"/>
            </a:xfrm>
            <a:prstGeom prst="blockArc">
              <a:avLst>
                <a:gd name="adj1" fmla="val 10800000"/>
                <a:gd name="adj2" fmla="val 18097499"/>
                <a:gd name="adj3" fmla="val 5159"/>
              </a:avLst>
            </a:prstGeom>
            <a:solidFill>
              <a:srgbClr val="0070C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空心弧 5"/>
            <p:cNvSpPr/>
            <p:nvPr/>
          </p:nvSpPr>
          <p:spPr>
            <a:xfrm rot="5833831">
              <a:off x="2347935" y="692857"/>
              <a:ext cx="4427316" cy="4427078"/>
            </a:xfrm>
            <a:prstGeom prst="blockArc">
              <a:avLst>
                <a:gd name="adj1" fmla="val 14796044"/>
                <a:gd name="adj2" fmla="val 17880474"/>
                <a:gd name="adj3" fmla="val 5209"/>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 name="椭圆 6"/>
            <p:cNvSpPr/>
            <p:nvPr/>
          </p:nvSpPr>
          <p:spPr>
            <a:xfrm>
              <a:off x="2949933" y="1336060"/>
              <a:ext cx="3168352" cy="3168352"/>
            </a:xfrm>
            <a:prstGeom prst="ellipse">
              <a:avLst/>
            </a:prstGeom>
            <a:solidFill>
              <a:schemeClr val="bg1">
                <a:lumMod val="65000"/>
                <a:alpha val="43000"/>
              </a:schemeClr>
            </a:solidFill>
            <a:ln w="3175">
              <a:solidFill>
                <a:schemeClr val="bg1"/>
              </a:solidFill>
            </a:ln>
            <a:scene3d>
              <a:camera prst="orthographicFront"/>
              <a:lightRig rig="threePt" dir="t"/>
            </a:scene3d>
            <a:sp3d extrusionH="76200" contourW="6350">
              <a:bevelT prst="convex"/>
              <a:extrusionClr>
                <a:schemeClr val="tx1">
                  <a:lumMod val="50000"/>
                  <a:lumOff val="50000"/>
                </a:schemeClr>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空心弧 7"/>
            <p:cNvSpPr/>
            <p:nvPr/>
          </p:nvSpPr>
          <p:spPr>
            <a:xfrm>
              <a:off x="2662629" y="1047614"/>
              <a:ext cx="3744218" cy="3744420"/>
            </a:xfrm>
            <a:prstGeom prst="blockArc">
              <a:avLst>
                <a:gd name="adj1" fmla="val 10800000"/>
                <a:gd name="adj2" fmla="val 18081361"/>
                <a:gd name="adj3" fmla="val 29143"/>
              </a:avLst>
            </a:prstGeom>
            <a:solidFill>
              <a:srgbClr val="0070C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空心弧 8"/>
            <p:cNvSpPr/>
            <p:nvPr/>
          </p:nvSpPr>
          <p:spPr>
            <a:xfrm rot="5792301">
              <a:off x="2662529" y="1047715"/>
              <a:ext cx="3744420" cy="3744218"/>
            </a:xfrm>
            <a:prstGeom prst="blockArc">
              <a:avLst>
                <a:gd name="adj1" fmla="val 14823342"/>
                <a:gd name="adj2" fmla="val 17866063"/>
                <a:gd name="adj3" fmla="val 29734"/>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空心弧 9"/>
            <p:cNvSpPr/>
            <p:nvPr/>
          </p:nvSpPr>
          <p:spPr>
            <a:xfrm rot="703656">
              <a:off x="2662629" y="1047614"/>
              <a:ext cx="3744218" cy="3744420"/>
            </a:xfrm>
            <a:prstGeom prst="blockArc">
              <a:avLst>
                <a:gd name="adj1" fmla="val 17799791"/>
                <a:gd name="adj2" fmla="val 18081843"/>
                <a:gd name="adj3" fmla="val 29284"/>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1" name="TextBox 11"/>
            <p:cNvSpPr txBox="1">
              <a:spLocks noChangeArrowheads="1"/>
            </p:cNvSpPr>
            <p:nvPr/>
          </p:nvSpPr>
          <p:spPr bwMode="auto">
            <a:xfrm flipH="1">
              <a:off x="3830780" y="2516992"/>
              <a:ext cx="1455871" cy="780726"/>
            </a:xfrm>
            <a:prstGeom prst="rect">
              <a:avLst/>
            </a:prstGeom>
            <a:noFill/>
          </p:spPr>
          <p:txBody>
            <a:bodyPr>
              <a:spAutoFit/>
            </a:bodyPr>
            <a:lstStyle>
              <a:defPPr>
                <a:defRPr lang="zh-CN"/>
              </a:defPPr>
              <a:lvl1pPr>
                <a:defRPr sz="1600" b="1" spc="120">
                  <a:solidFill>
                    <a:srgbClr val="0070C0"/>
                  </a:solidFill>
                  <a:latin typeface="微软雅黑" panose="020B0503020204020204" pitchFamily="34" charset="-122"/>
                  <a:ea typeface="微软雅黑" panose="020B0503020204020204" pitchFamily="34" charset="-122"/>
                </a:defRPr>
              </a:lvl1pPr>
            </a:lstStyle>
            <a:p>
              <a:pPr algn="ctr" defTabSz="914400" eaLnBrk="1" fontAlgn="auto" hangingPunct="1">
                <a:spcBef>
                  <a:spcPts val="0"/>
                </a:spcBef>
                <a:spcAft>
                  <a:spcPts val="0"/>
                </a:spcAft>
                <a:defRPr/>
              </a:pPr>
              <a:r>
                <a:rPr lang="zh-CN" altLang="en-US" sz="1800" dirty="0"/>
                <a:t>竞争策略选择</a:t>
              </a:r>
              <a:endParaRPr lang="zh-CN" altLang="en-US" sz="1800" dirty="0"/>
            </a:p>
          </p:txBody>
        </p:sp>
        <p:sp>
          <p:nvSpPr>
            <p:cNvPr id="12" name="TextBox 11"/>
            <p:cNvSpPr txBox="1">
              <a:spLocks noChangeArrowheads="1"/>
            </p:cNvSpPr>
            <p:nvPr/>
          </p:nvSpPr>
          <p:spPr bwMode="auto">
            <a:xfrm flipH="1">
              <a:off x="3961214" y="3575865"/>
              <a:ext cx="1432853" cy="5582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solidFill>
                  <a:latin typeface="微软雅黑" panose="020B0503020204020204" pitchFamily="34" charset="-122"/>
                  <a:ea typeface="微软雅黑" panose="020B0503020204020204" pitchFamily="34" charset="-122"/>
                </a:rPr>
                <a:t>点击添加文本    </a:t>
              </a:r>
              <a:endParaRPr lang="en-US" altLang="zh-CN" sz="1200" kern="0" dirty="0">
                <a:solidFill>
                  <a:prstClr val="black"/>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prstClr val="black"/>
                  </a:solidFill>
                  <a:latin typeface="微软雅黑" panose="020B0503020204020204" pitchFamily="34" charset="-122"/>
                  <a:ea typeface="微软雅黑" panose="020B0503020204020204" pitchFamily="34" charset="-122"/>
                </a:rPr>
                <a:t>点击添加文本</a:t>
              </a:r>
              <a:endParaRPr lang="en-US" altLang="zh-CN" sz="1200" kern="0" dirty="0">
                <a:solidFill>
                  <a:prstClr val="black"/>
                </a:solidFill>
                <a:latin typeface="微软雅黑" panose="020B0503020204020204" pitchFamily="34" charset="-122"/>
                <a:ea typeface="微软雅黑" panose="020B0503020204020204" pitchFamily="34" charset="-122"/>
              </a:endParaRPr>
            </a:p>
          </p:txBody>
        </p:sp>
        <p:sp>
          <p:nvSpPr>
            <p:cNvPr id="13" name="任意多边形 12"/>
            <p:cNvSpPr/>
            <p:nvPr/>
          </p:nvSpPr>
          <p:spPr>
            <a:xfrm>
              <a:off x="2294346" y="1279722"/>
              <a:ext cx="1208431" cy="458462"/>
            </a:xfrm>
            <a:custGeom>
              <a:avLst/>
              <a:gdLst>
                <a:gd name="connsiteX0" fmla="*/ 1802674 w 1802674"/>
                <a:gd name="connsiteY0" fmla="*/ 705394 h 705394"/>
                <a:gd name="connsiteX1" fmla="*/ 1123406 w 1802674"/>
                <a:gd name="connsiteY1" fmla="*/ 0 h 705394"/>
                <a:gd name="connsiteX2" fmla="*/ 0 w 1802674"/>
                <a:gd name="connsiteY2" fmla="*/ 0 h 705394"/>
                <a:gd name="connsiteX0-1" fmla="*/ 2592834 w 2592834"/>
                <a:gd name="connsiteY0-2" fmla="*/ 705394 h 705394"/>
                <a:gd name="connsiteX1-3" fmla="*/ 1913566 w 2592834"/>
                <a:gd name="connsiteY1-4" fmla="*/ 0 h 705394"/>
                <a:gd name="connsiteX2-5" fmla="*/ 0 w 2592834"/>
                <a:gd name="connsiteY2-6" fmla="*/ 0 h 705394"/>
              </a:gdLst>
              <a:ahLst/>
              <a:cxnLst>
                <a:cxn ang="0">
                  <a:pos x="connsiteX0-1" y="connsiteY0-2"/>
                </a:cxn>
                <a:cxn ang="0">
                  <a:pos x="connsiteX1-3" y="connsiteY1-4"/>
                </a:cxn>
                <a:cxn ang="0">
                  <a:pos x="connsiteX2-5" y="connsiteY2-6"/>
                </a:cxn>
              </a:cxnLst>
              <a:rect l="l" t="t" r="r" b="b"/>
              <a:pathLst>
                <a:path w="2592834" h="705394">
                  <a:moveTo>
                    <a:pt x="2592834" y="705394"/>
                  </a:moveTo>
                  <a:lnTo>
                    <a:pt x="1913566" y="0"/>
                  </a:lnTo>
                  <a:lnTo>
                    <a:pt x="0" y="0"/>
                  </a:lnTo>
                </a:path>
              </a:pathLst>
            </a:custGeom>
            <a:ln w="3175">
              <a:solidFill>
                <a:schemeClr val="tx1"/>
              </a:solidFill>
              <a:prstDash val="solid"/>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14" name="TextBox 13"/>
            <p:cNvSpPr txBox="1">
              <a:spLocks noChangeArrowheads="1"/>
            </p:cNvSpPr>
            <p:nvPr/>
          </p:nvSpPr>
          <p:spPr bwMode="auto">
            <a:xfrm flipH="1">
              <a:off x="6872958" y="1105162"/>
              <a:ext cx="1741675" cy="556292"/>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5" name="TextBox 11"/>
            <p:cNvSpPr txBox="1">
              <a:spLocks noChangeArrowheads="1"/>
            </p:cNvSpPr>
            <p:nvPr/>
          </p:nvSpPr>
          <p:spPr bwMode="auto">
            <a:xfrm flipH="1">
              <a:off x="608297" y="1062960"/>
              <a:ext cx="1672622" cy="5582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16" name="TextBox 15"/>
            <p:cNvSpPr txBox="1">
              <a:spLocks noChangeArrowheads="1"/>
            </p:cNvSpPr>
            <p:nvPr/>
          </p:nvSpPr>
          <p:spPr bwMode="auto">
            <a:xfrm flipH="1">
              <a:off x="6872958" y="1738184"/>
              <a:ext cx="1741675" cy="5582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6050073" y="3811809"/>
              <a:ext cx="769177" cy="0"/>
            </a:xfrm>
            <a:prstGeom prst="line">
              <a:avLst/>
            </a:prstGeom>
            <a:ln w="3175">
              <a:solidFill>
                <a:schemeClr val="tx1"/>
              </a:solidFill>
              <a:prstDash val="solid"/>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flipH="1">
              <a:off x="6872958" y="3575865"/>
              <a:ext cx="1567124" cy="55821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    </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1200" kern="0" dirty="0">
                  <a:solidFill>
                    <a:sysClr val="windowText" lastClr="000000">
                      <a:lumMod val="85000"/>
                      <a:lumOff val="15000"/>
                    </a:sysClr>
                  </a:solidFill>
                  <a:latin typeface="微软雅黑" panose="020B0503020204020204" pitchFamily="34" charset="-122"/>
                  <a:ea typeface="微软雅黑" panose="020B0503020204020204" pitchFamily="34" charset="-122"/>
                </a:rPr>
                <a:t>点击添加文本</a:t>
              </a:r>
              <a:endParaRPr lang="en-US" altLang="zh-CN" sz="1200" kern="0"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sp>
          <p:nvSpPr>
            <p:cNvPr id="40981" name="TextBox 18"/>
            <p:cNvSpPr txBox="1">
              <a:spLocks noChangeArrowheads="1"/>
            </p:cNvSpPr>
            <p:nvPr/>
          </p:nvSpPr>
          <p:spPr bwMode="auto">
            <a:xfrm rot="-1912545">
              <a:off x="2779118" y="819056"/>
              <a:ext cx="662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a:solidFill>
                    <a:srgbClr val="0070C0"/>
                  </a:solidFill>
                  <a:latin typeface="方正超粗黑简体" panose="03000509000000000000" pitchFamily="65" charset="-122"/>
                  <a:ea typeface="方正超粗黑简体" panose="03000509000000000000" pitchFamily="65" charset="-122"/>
                </a:rPr>
                <a:t>35%</a:t>
              </a:r>
              <a:endParaRPr lang="zh-CN" altLang="en-US" sz="1600">
                <a:solidFill>
                  <a:srgbClr val="0070C0"/>
                </a:solidFill>
                <a:latin typeface="方正超粗黑简体" panose="03000509000000000000" pitchFamily="65" charset="-122"/>
                <a:ea typeface="方正超粗黑简体" panose="03000509000000000000" pitchFamily="65" charset="-122"/>
              </a:endParaRPr>
            </a:p>
          </p:txBody>
        </p:sp>
        <p:sp>
          <p:nvSpPr>
            <p:cNvPr id="40982" name="TextBox 19"/>
            <p:cNvSpPr txBox="1">
              <a:spLocks noChangeArrowheads="1"/>
            </p:cNvSpPr>
            <p:nvPr/>
          </p:nvSpPr>
          <p:spPr bwMode="auto">
            <a:xfrm rot="2358327">
              <a:off x="5832070" y="877499"/>
              <a:ext cx="635826" cy="4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a:solidFill>
                    <a:srgbClr val="00B0F0"/>
                  </a:solidFill>
                  <a:latin typeface="方正超粗黑简体" panose="03000509000000000000" pitchFamily="65" charset="-122"/>
                  <a:ea typeface="方正超粗黑简体" panose="03000509000000000000" pitchFamily="65" charset="-122"/>
                </a:rPr>
                <a:t>2%</a:t>
              </a:r>
              <a:endParaRPr lang="zh-CN" altLang="en-US" sz="1600">
                <a:solidFill>
                  <a:srgbClr val="00B0F0"/>
                </a:solidFill>
                <a:latin typeface="方正超粗黑简体" panose="03000509000000000000" pitchFamily="65" charset="-122"/>
                <a:ea typeface="方正超粗黑简体" panose="03000509000000000000" pitchFamily="65" charset="-122"/>
              </a:endParaRPr>
            </a:p>
          </p:txBody>
        </p:sp>
        <p:sp>
          <p:nvSpPr>
            <p:cNvPr id="40983" name="TextBox 20"/>
            <p:cNvSpPr txBox="1">
              <a:spLocks noChangeArrowheads="1"/>
            </p:cNvSpPr>
            <p:nvPr/>
          </p:nvSpPr>
          <p:spPr bwMode="auto">
            <a:xfrm rot="3270647">
              <a:off x="6238912" y="1368115"/>
              <a:ext cx="635827" cy="4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a:solidFill>
                    <a:srgbClr val="00B0F0"/>
                  </a:solidFill>
                  <a:latin typeface="方正超粗黑简体" panose="03000509000000000000" pitchFamily="65" charset="-122"/>
                  <a:ea typeface="方正超粗黑简体" panose="03000509000000000000" pitchFamily="65" charset="-122"/>
                </a:rPr>
                <a:t>8%</a:t>
              </a:r>
              <a:endParaRPr lang="zh-CN" altLang="en-US" sz="1600">
                <a:solidFill>
                  <a:srgbClr val="00B0F0"/>
                </a:solidFill>
                <a:latin typeface="方正超粗黑简体" panose="03000509000000000000" pitchFamily="65" charset="-122"/>
                <a:ea typeface="方正超粗黑简体" panose="03000509000000000000" pitchFamily="65" charset="-122"/>
              </a:endParaRPr>
            </a:p>
          </p:txBody>
        </p:sp>
        <p:sp>
          <p:nvSpPr>
            <p:cNvPr id="40984" name="TextBox 21"/>
            <p:cNvSpPr txBox="1">
              <a:spLocks noChangeArrowheads="1"/>
            </p:cNvSpPr>
            <p:nvPr/>
          </p:nvSpPr>
          <p:spPr bwMode="auto">
            <a:xfrm rot="6017122">
              <a:off x="6546833" y="3104462"/>
              <a:ext cx="800498" cy="40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a:solidFill>
                    <a:srgbClr val="00B0F0"/>
                  </a:solidFill>
                  <a:latin typeface="方正超粗黑简体" panose="03000509000000000000" pitchFamily="65" charset="-122"/>
                  <a:ea typeface="方正超粗黑简体" panose="03000509000000000000" pitchFamily="65" charset="-122"/>
                </a:rPr>
                <a:t>18%</a:t>
              </a:r>
              <a:endParaRPr lang="zh-CN" altLang="en-US" sz="1600">
                <a:solidFill>
                  <a:srgbClr val="00B0F0"/>
                </a:solidFill>
                <a:latin typeface="方正超粗黑简体" panose="03000509000000000000" pitchFamily="65" charset="-122"/>
                <a:ea typeface="方正超粗黑简体" panose="03000509000000000000" pitchFamily="65" charset="-122"/>
              </a:endParaRPr>
            </a:p>
          </p:txBody>
        </p:sp>
        <p:pic>
          <p:nvPicPr>
            <p:cNvPr id="4098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4497" y="3172547"/>
              <a:ext cx="1971000" cy="119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空心弧 23"/>
            <p:cNvSpPr/>
            <p:nvPr/>
          </p:nvSpPr>
          <p:spPr>
            <a:xfrm rot="2067484">
              <a:off x="2353809" y="717676"/>
              <a:ext cx="4427078" cy="4427316"/>
            </a:xfrm>
            <a:prstGeom prst="blockArc">
              <a:avLst>
                <a:gd name="adj1" fmla="val 17090619"/>
                <a:gd name="adj2" fmla="val 18097499"/>
                <a:gd name="adj3" fmla="val 5159"/>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5" name="空心弧 24"/>
            <p:cNvSpPr/>
            <p:nvPr/>
          </p:nvSpPr>
          <p:spPr>
            <a:xfrm rot="2003443">
              <a:off x="2689483" y="1085979"/>
              <a:ext cx="3744218" cy="3744420"/>
            </a:xfrm>
            <a:prstGeom prst="blockArc">
              <a:avLst>
                <a:gd name="adj1" fmla="val 17096899"/>
                <a:gd name="adj2" fmla="val 18056076"/>
                <a:gd name="adj3" fmla="val 29586"/>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6" name="空心弧 25"/>
            <p:cNvSpPr/>
            <p:nvPr/>
          </p:nvSpPr>
          <p:spPr>
            <a:xfrm rot="774438">
              <a:off x="2344217" y="685065"/>
              <a:ext cx="4428997" cy="4427316"/>
            </a:xfrm>
            <a:prstGeom prst="blockArc">
              <a:avLst>
                <a:gd name="adj1" fmla="val 17689797"/>
                <a:gd name="adj2" fmla="val 18097499"/>
                <a:gd name="adj3" fmla="val 5159"/>
              </a:avLst>
            </a:prstGeom>
            <a:solidFill>
              <a:srgbClr val="00B0F0"/>
            </a:solidFill>
            <a:ln w="31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 name="任意多边形 26"/>
            <p:cNvSpPr/>
            <p:nvPr/>
          </p:nvSpPr>
          <p:spPr>
            <a:xfrm>
              <a:off x="5605063" y="1306577"/>
              <a:ext cx="1281321" cy="391323"/>
            </a:xfrm>
            <a:custGeom>
              <a:avLst/>
              <a:gdLst>
                <a:gd name="connsiteX0" fmla="*/ 0 w 888275"/>
                <a:gd name="connsiteY0" fmla="*/ 391886 h 391886"/>
                <a:gd name="connsiteX1" fmla="*/ 313509 w 888275"/>
                <a:gd name="connsiteY1" fmla="*/ 0 h 391886"/>
                <a:gd name="connsiteX2" fmla="*/ 888275 w 888275"/>
                <a:gd name="connsiteY2" fmla="*/ 0 h 391886"/>
                <a:gd name="connsiteX0-1" fmla="*/ 0 w 1281975"/>
                <a:gd name="connsiteY0-2" fmla="*/ 391886 h 391886"/>
                <a:gd name="connsiteX1-3" fmla="*/ 313509 w 1281975"/>
                <a:gd name="connsiteY1-4" fmla="*/ 0 h 391886"/>
                <a:gd name="connsiteX2-5" fmla="*/ 1281975 w 1281975"/>
                <a:gd name="connsiteY2-6" fmla="*/ 0 h 391886"/>
              </a:gdLst>
              <a:ahLst/>
              <a:cxnLst>
                <a:cxn ang="0">
                  <a:pos x="connsiteX0-1" y="connsiteY0-2"/>
                </a:cxn>
                <a:cxn ang="0">
                  <a:pos x="connsiteX1-3" y="connsiteY1-4"/>
                </a:cxn>
                <a:cxn ang="0">
                  <a:pos x="connsiteX2-5" y="connsiteY2-6"/>
                </a:cxn>
              </a:cxnLst>
              <a:rect l="l" t="t" r="r" b="b"/>
              <a:pathLst>
                <a:path w="1281975" h="391886">
                  <a:moveTo>
                    <a:pt x="0" y="391886"/>
                  </a:moveTo>
                  <a:lnTo>
                    <a:pt x="313509" y="0"/>
                  </a:lnTo>
                  <a:lnTo>
                    <a:pt x="1281975" y="0"/>
                  </a:lnTo>
                </a:path>
              </a:pathLst>
            </a:custGeom>
            <a:ln w="3175">
              <a:solidFill>
                <a:schemeClr val="tx1"/>
              </a:solidFill>
              <a:prstDash val="solid"/>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28" name="任意多边形 27"/>
            <p:cNvSpPr/>
            <p:nvPr/>
          </p:nvSpPr>
          <p:spPr>
            <a:xfrm>
              <a:off x="6061582" y="1947272"/>
              <a:ext cx="834394" cy="103585"/>
            </a:xfrm>
            <a:custGeom>
              <a:avLst/>
              <a:gdLst>
                <a:gd name="connsiteX0" fmla="*/ 0 w 548640"/>
                <a:gd name="connsiteY0" fmla="*/ 104503 h 104503"/>
                <a:gd name="connsiteX1" fmla="*/ 274320 w 548640"/>
                <a:gd name="connsiteY1" fmla="*/ 0 h 104503"/>
                <a:gd name="connsiteX2" fmla="*/ 548640 w 548640"/>
                <a:gd name="connsiteY2" fmla="*/ 0 h 104503"/>
                <a:gd name="connsiteX0-1" fmla="*/ 0 w 834390"/>
                <a:gd name="connsiteY0-2" fmla="*/ 104503 h 104503"/>
                <a:gd name="connsiteX1-3" fmla="*/ 274320 w 834390"/>
                <a:gd name="connsiteY1-4" fmla="*/ 0 h 104503"/>
                <a:gd name="connsiteX2-5" fmla="*/ 834390 w 834390"/>
                <a:gd name="connsiteY2-6" fmla="*/ 0 h 104503"/>
              </a:gdLst>
              <a:ahLst/>
              <a:cxnLst>
                <a:cxn ang="0">
                  <a:pos x="connsiteX0-1" y="connsiteY0-2"/>
                </a:cxn>
                <a:cxn ang="0">
                  <a:pos x="connsiteX1-3" y="connsiteY1-4"/>
                </a:cxn>
                <a:cxn ang="0">
                  <a:pos x="connsiteX2-5" y="connsiteY2-6"/>
                </a:cxn>
              </a:cxnLst>
              <a:rect l="l" t="t" r="r" b="b"/>
              <a:pathLst>
                <a:path w="834390" h="104503">
                  <a:moveTo>
                    <a:pt x="0" y="104503"/>
                  </a:moveTo>
                  <a:lnTo>
                    <a:pt x="274320" y="0"/>
                  </a:lnTo>
                  <a:lnTo>
                    <a:pt x="834390" y="0"/>
                  </a:lnTo>
                </a:path>
              </a:pathLst>
            </a:custGeom>
            <a:ln w="3175">
              <a:solidFill>
                <a:schemeClr val="tx1"/>
              </a:solidFill>
              <a:prstDash val="solid"/>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42"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600"/>
                                        <p:tgtEl>
                                          <p:spTgt spid="4"/>
                                        </p:tgtEl>
                                      </p:cBhvr>
                                    </p:animEffect>
                                    <p:anim calcmode="lin" valueType="num">
                                      <p:cBhvr>
                                        <p:cTn id="11" dur="600" fill="hold"/>
                                        <p:tgtEl>
                                          <p:spTgt spid="4"/>
                                        </p:tgtEl>
                                        <p:attrNameLst>
                                          <p:attrName>ppt_x</p:attrName>
                                        </p:attrNameLst>
                                      </p:cBhvr>
                                      <p:tavLst>
                                        <p:tav tm="0">
                                          <p:val>
                                            <p:strVal val="#ppt_x"/>
                                          </p:val>
                                        </p:tav>
                                        <p:tav tm="100000">
                                          <p:val>
                                            <p:strVal val="#ppt_x"/>
                                          </p:val>
                                        </p:tav>
                                      </p:tavLst>
                                    </p:anim>
                                    <p:anim calcmode="lin" valueType="num">
                                      <p:cBhvr>
                                        <p:cTn id="12" dur="6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1"/>
          <a:stretch>
            <a:fillRect/>
          </a:stretch>
        </p:blipFill>
        <p:spPr bwMode="auto">
          <a:xfrm>
            <a:off x="-73025" y="1052513"/>
            <a:ext cx="5483225" cy="3602037"/>
          </a:xfrm>
          <a:prstGeom prst="rect">
            <a:avLst/>
          </a:prstGeom>
          <a:noFill/>
          <a:ln w="12700">
            <a:solidFill>
              <a:srgbClr val="0070C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 name="组合 3"/>
          <p:cNvGrpSpPr/>
          <p:nvPr/>
        </p:nvGrpSpPr>
        <p:grpSpPr bwMode="auto">
          <a:xfrm>
            <a:off x="5448300" y="2306638"/>
            <a:ext cx="3024188" cy="2425700"/>
            <a:chOff x="5448796" y="2158509"/>
            <a:chExt cx="3024336" cy="2425290"/>
          </a:xfrm>
        </p:grpSpPr>
        <p:sp>
          <p:nvSpPr>
            <p:cNvPr id="5" name="TextBox 4"/>
            <p:cNvSpPr txBox="1"/>
            <p:nvPr/>
          </p:nvSpPr>
          <p:spPr>
            <a:xfrm>
              <a:off x="5448796" y="2158509"/>
              <a:ext cx="1508199" cy="338080"/>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6" name="TextBox 11"/>
            <p:cNvSpPr txBox="1">
              <a:spLocks noChangeArrowheads="1"/>
            </p:cNvSpPr>
            <p:nvPr/>
          </p:nvSpPr>
          <p:spPr bwMode="auto">
            <a:xfrm flipH="1">
              <a:off x="5448796" y="2483891"/>
              <a:ext cx="3024336" cy="46188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5448796" y="2983869"/>
              <a:ext cx="1508199" cy="338080"/>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8" name="TextBox 7"/>
            <p:cNvSpPr txBox="1">
              <a:spLocks noChangeArrowheads="1"/>
            </p:cNvSpPr>
            <p:nvPr/>
          </p:nvSpPr>
          <p:spPr bwMode="auto">
            <a:xfrm flipH="1">
              <a:off x="5448796" y="3283856"/>
              <a:ext cx="3024336" cy="46188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448796" y="3826689"/>
              <a:ext cx="1508199" cy="3380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点击添加标题</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sp>
          <p:nvSpPr>
            <p:cNvPr id="10" name="TextBox 9"/>
            <p:cNvSpPr txBox="1">
              <a:spLocks noChangeArrowheads="1"/>
            </p:cNvSpPr>
            <p:nvPr/>
          </p:nvSpPr>
          <p:spPr bwMode="auto">
            <a:xfrm flipH="1">
              <a:off x="5448796" y="4121914"/>
              <a:ext cx="3024336" cy="46188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点击添加文本内容点击添加文本内容点击添加文本内容点击添加文本内容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577390" y="2469606"/>
              <a:ext cx="2711583"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77390" y="3290205"/>
              <a:ext cx="2724283"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577390" y="4148898"/>
              <a:ext cx="2698882"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思考总结</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2" name="任意多边形 81"/>
          <p:cNvSpPr/>
          <p:nvPr/>
        </p:nvSpPr>
        <p:spPr>
          <a:xfrm>
            <a:off x="1579563" y="2701925"/>
            <a:ext cx="6927850" cy="909638"/>
          </a:xfrm>
          <a:custGeom>
            <a:avLst/>
            <a:gdLst>
              <a:gd name="connsiteX0" fmla="*/ 6926580 w 6926580"/>
              <a:gd name="connsiteY0" fmla="*/ 0 h 815340"/>
              <a:gd name="connsiteX1" fmla="*/ 0 w 6926580"/>
              <a:gd name="connsiteY1" fmla="*/ 472440 h 815340"/>
              <a:gd name="connsiteX2" fmla="*/ 0 w 6926580"/>
              <a:gd name="connsiteY2" fmla="*/ 815340 h 815340"/>
              <a:gd name="connsiteX3" fmla="*/ 6918960 w 6926580"/>
              <a:gd name="connsiteY3" fmla="*/ 365760 h 815340"/>
              <a:gd name="connsiteX4" fmla="*/ 6926580 w 6926580"/>
              <a:gd name="connsiteY4" fmla="*/ 0 h 815340"/>
              <a:gd name="connsiteX0-1" fmla="*/ 6926580 w 6926580"/>
              <a:gd name="connsiteY0-2" fmla="*/ 0 h 961390"/>
              <a:gd name="connsiteX1-3" fmla="*/ 0 w 6926580"/>
              <a:gd name="connsiteY1-4" fmla="*/ 472440 h 961390"/>
              <a:gd name="connsiteX2-5" fmla="*/ 12700 w 6926580"/>
              <a:gd name="connsiteY2-6" fmla="*/ 961390 h 961390"/>
              <a:gd name="connsiteX3-7" fmla="*/ 6918960 w 6926580"/>
              <a:gd name="connsiteY3-8" fmla="*/ 365760 h 961390"/>
              <a:gd name="connsiteX4-9" fmla="*/ 6926580 w 6926580"/>
              <a:gd name="connsiteY4-10" fmla="*/ 0 h 961390"/>
              <a:gd name="connsiteX0-11" fmla="*/ 6926580 w 6926580"/>
              <a:gd name="connsiteY0-12" fmla="*/ 0 h 961390"/>
              <a:gd name="connsiteX1-13" fmla="*/ 0 w 6926580"/>
              <a:gd name="connsiteY1-14" fmla="*/ 624840 h 961390"/>
              <a:gd name="connsiteX2-15" fmla="*/ 12700 w 6926580"/>
              <a:gd name="connsiteY2-16" fmla="*/ 961390 h 961390"/>
              <a:gd name="connsiteX3-17" fmla="*/ 6918960 w 6926580"/>
              <a:gd name="connsiteY3-18" fmla="*/ 365760 h 961390"/>
              <a:gd name="connsiteX4-19" fmla="*/ 6926580 w 6926580"/>
              <a:gd name="connsiteY4-20" fmla="*/ 0 h 961390"/>
              <a:gd name="connsiteX0-21" fmla="*/ 6926580 w 6926580"/>
              <a:gd name="connsiteY0-22" fmla="*/ 0 h 955040"/>
              <a:gd name="connsiteX1-23" fmla="*/ 0 w 6926580"/>
              <a:gd name="connsiteY1-24" fmla="*/ 624840 h 955040"/>
              <a:gd name="connsiteX2-25" fmla="*/ 6350 w 6926580"/>
              <a:gd name="connsiteY2-26" fmla="*/ 955040 h 955040"/>
              <a:gd name="connsiteX3-27" fmla="*/ 6918960 w 6926580"/>
              <a:gd name="connsiteY3-28" fmla="*/ 365760 h 955040"/>
              <a:gd name="connsiteX4-29" fmla="*/ 6926580 w 6926580"/>
              <a:gd name="connsiteY4-30" fmla="*/ 0 h 955040"/>
              <a:gd name="connsiteX0-31" fmla="*/ 6926580 w 6926580"/>
              <a:gd name="connsiteY0-32" fmla="*/ 0 h 955040"/>
              <a:gd name="connsiteX1-33" fmla="*/ 0 w 6926580"/>
              <a:gd name="connsiteY1-34" fmla="*/ 624840 h 955040"/>
              <a:gd name="connsiteX2-35" fmla="*/ 6350 w 6926580"/>
              <a:gd name="connsiteY2-36" fmla="*/ 955040 h 955040"/>
              <a:gd name="connsiteX3-37" fmla="*/ 6918960 w 6926580"/>
              <a:gd name="connsiteY3-38" fmla="*/ 397510 h 955040"/>
              <a:gd name="connsiteX4-39" fmla="*/ 6926580 w 6926580"/>
              <a:gd name="connsiteY4-40" fmla="*/ 0 h 955040"/>
              <a:gd name="connsiteX0-41" fmla="*/ 6926580 w 6926580"/>
              <a:gd name="connsiteY0-42" fmla="*/ 0 h 910590"/>
              <a:gd name="connsiteX1-43" fmla="*/ 0 w 6926580"/>
              <a:gd name="connsiteY1-44" fmla="*/ 580390 h 910590"/>
              <a:gd name="connsiteX2-45" fmla="*/ 6350 w 6926580"/>
              <a:gd name="connsiteY2-46" fmla="*/ 910590 h 910590"/>
              <a:gd name="connsiteX3-47" fmla="*/ 6918960 w 6926580"/>
              <a:gd name="connsiteY3-48" fmla="*/ 353060 h 910590"/>
              <a:gd name="connsiteX4-49" fmla="*/ 6926580 w 6926580"/>
              <a:gd name="connsiteY4-50" fmla="*/ 0 h 910590"/>
              <a:gd name="connsiteX0-51" fmla="*/ 6926580 w 6926580"/>
              <a:gd name="connsiteY0-52" fmla="*/ 0 h 910590"/>
              <a:gd name="connsiteX1-53" fmla="*/ 0 w 6926580"/>
              <a:gd name="connsiteY1-54" fmla="*/ 580390 h 910590"/>
              <a:gd name="connsiteX2-55" fmla="*/ 6350 w 6926580"/>
              <a:gd name="connsiteY2-56" fmla="*/ 910590 h 910590"/>
              <a:gd name="connsiteX3-57" fmla="*/ 6918960 w 6926580"/>
              <a:gd name="connsiteY3-58" fmla="*/ 340360 h 910590"/>
              <a:gd name="connsiteX4-59" fmla="*/ 6926580 w 6926580"/>
              <a:gd name="connsiteY4-60" fmla="*/ 0 h 910590"/>
              <a:gd name="connsiteX0-61" fmla="*/ 6926580 w 6926580"/>
              <a:gd name="connsiteY0-62" fmla="*/ 0 h 910590"/>
              <a:gd name="connsiteX1-63" fmla="*/ 0 w 6926580"/>
              <a:gd name="connsiteY1-64" fmla="*/ 580390 h 910590"/>
              <a:gd name="connsiteX2-65" fmla="*/ 6350 w 6926580"/>
              <a:gd name="connsiteY2-66" fmla="*/ 910590 h 910590"/>
              <a:gd name="connsiteX3-67" fmla="*/ 6925310 w 6926580"/>
              <a:gd name="connsiteY3-68" fmla="*/ 365760 h 910590"/>
              <a:gd name="connsiteX4-69" fmla="*/ 6926580 w 6926580"/>
              <a:gd name="connsiteY4-70" fmla="*/ 0 h 9105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26580" h="910590">
                <a:moveTo>
                  <a:pt x="6926580" y="0"/>
                </a:moveTo>
                <a:lnTo>
                  <a:pt x="0" y="580390"/>
                </a:lnTo>
                <a:lnTo>
                  <a:pt x="6350" y="910590"/>
                </a:lnTo>
                <a:lnTo>
                  <a:pt x="6925310" y="365760"/>
                </a:lnTo>
                <a:cubicBezTo>
                  <a:pt x="6925733" y="243840"/>
                  <a:pt x="6926157" y="121920"/>
                  <a:pt x="692658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3" name="任意多边形 82"/>
          <p:cNvSpPr/>
          <p:nvPr/>
        </p:nvSpPr>
        <p:spPr>
          <a:xfrm>
            <a:off x="3057525" y="2168525"/>
            <a:ext cx="4451350" cy="831850"/>
          </a:xfrm>
          <a:custGeom>
            <a:avLst/>
            <a:gdLst>
              <a:gd name="connsiteX0" fmla="*/ 4434840 w 4450080"/>
              <a:gd name="connsiteY0" fmla="*/ 0 h 830580"/>
              <a:gd name="connsiteX1" fmla="*/ 0 w 4450080"/>
              <a:gd name="connsiteY1" fmla="*/ 464820 h 830580"/>
              <a:gd name="connsiteX2" fmla="*/ 7620 w 4450080"/>
              <a:gd name="connsiteY2" fmla="*/ 830580 h 830580"/>
              <a:gd name="connsiteX3" fmla="*/ 4450080 w 4450080"/>
              <a:gd name="connsiteY3" fmla="*/ 358140 h 830580"/>
              <a:gd name="connsiteX4" fmla="*/ 4434840 w 4450080"/>
              <a:gd name="connsiteY4" fmla="*/ 0 h 830580"/>
              <a:gd name="connsiteX0-1" fmla="*/ 4427220 w 4442460"/>
              <a:gd name="connsiteY0-2" fmla="*/ 0 h 830580"/>
              <a:gd name="connsiteX1-3" fmla="*/ 5080 w 4442460"/>
              <a:gd name="connsiteY1-4" fmla="*/ 509270 h 830580"/>
              <a:gd name="connsiteX2-5" fmla="*/ 0 w 4442460"/>
              <a:gd name="connsiteY2-6" fmla="*/ 830580 h 830580"/>
              <a:gd name="connsiteX3-7" fmla="*/ 4442460 w 4442460"/>
              <a:gd name="connsiteY3-8" fmla="*/ 358140 h 830580"/>
              <a:gd name="connsiteX4-9" fmla="*/ 4427220 w 4442460"/>
              <a:gd name="connsiteY4-10" fmla="*/ 0 h 830580"/>
              <a:gd name="connsiteX0-11" fmla="*/ 4435017 w 4450257"/>
              <a:gd name="connsiteY0-12" fmla="*/ 0 h 830580"/>
              <a:gd name="connsiteX1-13" fmla="*/ 177 w 4450257"/>
              <a:gd name="connsiteY1-14" fmla="*/ 528320 h 830580"/>
              <a:gd name="connsiteX2-15" fmla="*/ 7797 w 4450257"/>
              <a:gd name="connsiteY2-16" fmla="*/ 830580 h 830580"/>
              <a:gd name="connsiteX3-17" fmla="*/ 4450257 w 4450257"/>
              <a:gd name="connsiteY3-18" fmla="*/ 358140 h 830580"/>
              <a:gd name="connsiteX4-19" fmla="*/ 4435017 w 4450257"/>
              <a:gd name="connsiteY4-20" fmla="*/ 0 h 8305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50257" h="830580">
                <a:moveTo>
                  <a:pt x="4435017" y="0"/>
                </a:moveTo>
                <a:lnTo>
                  <a:pt x="177" y="528320"/>
                </a:lnTo>
                <a:cubicBezTo>
                  <a:pt x="-1516" y="635423"/>
                  <a:pt x="9490" y="723477"/>
                  <a:pt x="7797" y="830580"/>
                </a:cubicBezTo>
                <a:lnTo>
                  <a:pt x="4450257" y="358140"/>
                </a:lnTo>
                <a:lnTo>
                  <a:pt x="4435017" y="0"/>
                </a:ln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4" name="任意多边形 83"/>
          <p:cNvSpPr/>
          <p:nvPr/>
        </p:nvSpPr>
        <p:spPr>
          <a:xfrm>
            <a:off x="2071688" y="1627188"/>
            <a:ext cx="4213225" cy="898525"/>
          </a:xfrm>
          <a:custGeom>
            <a:avLst/>
            <a:gdLst>
              <a:gd name="connsiteX0" fmla="*/ 4206240 w 4206240"/>
              <a:gd name="connsiteY0" fmla="*/ 0 h 830580"/>
              <a:gd name="connsiteX1" fmla="*/ 15240 w 4206240"/>
              <a:gd name="connsiteY1" fmla="*/ 472440 h 830580"/>
              <a:gd name="connsiteX2" fmla="*/ 0 w 4206240"/>
              <a:gd name="connsiteY2" fmla="*/ 830580 h 830580"/>
              <a:gd name="connsiteX3" fmla="*/ 4206240 w 4206240"/>
              <a:gd name="connsiteY3" fmla="*/ 350520 h 830580"/>
              <a:gd name="connsiteX4" fmla="*/ 4206240 w 4206240"/>
              <a:gd name="connsiteY4" fmla="*/ 0 h 830580"/>
              <a:gd name="connsiteX0-1" fmla="*/ 4215765 w 4215765"/>
              <a:gd name="connsiteY0-2" fmla="*/ 0 h 897255"/>
              <a:gd name="connsiteX1-3" fmla="*/ 15240 w 4215765"/>
              <a:gd name="connsiteY1-4" fmla="*/ 539115 h 897255"/>
              <a:gd name="connsiteX2-5" fmla="*/ 0 w 4215765"/>
              <a:gd name="connsiteY2-6" fmla="*/ 897255 h 897255"/>
              <a:gd name="connsiteX3-7" fmla="*/ 4206240 w 4215765"/>
              <a:gd name="connsiteY3-8" fmla="*/ 417195 h 897255"/>
              <a:gd name="connsiteX4-9" fmla="*/ 4215765 w 4215765"/>
              <a:gd name="connsiteY4-10" fmla="*/ 0 h 897255"/>
              <a:gd name="connsiteX0-11" fmla="*/ 4215765 w 4215765"/>
              <a:gd name="connsiteY0-12" fmla="*/ 0 h 897255"/>
              <a:gd name="connsiteX1-13" fmla="*/ 15240 w 4215765"/>
              <a:gd name="connsiteY1-14" fmla="*/ 539115 h 897255"/>
              <a:gd name="connsiteX2-15" fmla="*/ 0 w 4215765"/>
              <a:gd name="connsiteY2-16" fmla="*/ 897255 h 897255"/>
              <a:gd name="connsiteX3-17" fmla="*/ 4215765 w 4215765"/>
              <a:gd name="connsiteY3-18" fmla="*/ 379095 h 897255"/>
              <a:gd name="connsiteX4-19" fmla="*/ 4215765 w 4215765"/>
              <a:gd name="connsiteY4-20" fmla="*/ 0 h 897255"/>
              <a:gd name="connsiteX0-21" fmla="*/ 4215765 w 4220528"/>
              <a:gd name="connsiteY0-22" fmla="*/ 0 h 897255"/>
              <a:gd name="connsiteX1-23" fmla="*/ 15240 w 4220528"/>
              <a:gd name="connsiteY1-24" fmla="*/ 539115 h 897255"/>
              <a:gd name="connsiteX2-25" fmla="*/ 0 w 4220528"/>
              <a:gd name="connsiteY2-26" fmla="*/ 897255 h 897255"/>
              <a:gd name="connsiteX3-27" fmla="*/ 4220528 w 4220528"/>
              <a:gd name="connsiteY3-28" fmla="*/ 379095 h 897255"/>
              <a:gd name="connsiteX4-29" fmla="*/ 4215765 w 4220528"/>
              <a:gd name="connsiteY4-30" fmla="*/ 0 h 897255"/>
              <a:gd name="connsiteX0-31" fmla="*/ 4215765 w 4222909"/>
              <a:gd name="connsiteY0-32" fmla="*/ 0 h 897255"/>
              <a:gd name="connsiteX1-33" fmla="*/ 15240 w 4222909"/>
              <a:gd name="connsiteY1-34" fmla="*/ 539115 h 897255"/>
              <a:gd name="connsiteX2-35" fmla="*/ 0 w 4222909"/>
              <a:gd name="connsiteY2-36" fmla="*/ 897255 h 897255"/>
              <a:gd name="connsiteX3-37" fmla="*/ 4222909 w 4222909"/>
              <a:gd name="connsiteY3-38" fmla="*/ 383858 h 897255"/>
              <a:gd name="connsiteX4-39" fmla="*/ 4215765 w 4222909"/>
              <a:gd name="connsiteY4-40" fmla="*/ 0 h 897255"/>
              <a:gd name="connsiteX0-41" fmla="*/ 4220527 w 4222909"/>
              <a:gd name="connsiteY0-42" fmla="*/ 0 h 892493"/>
              <a:gd name="connsiteX1-43" fmla="*/ 15240 w 4222909"/>
              <a:gd name="connsiteY1-44" fmla="*/ 534353 h 892493"/>
              <a:gd name="connsiteX2-45" fmla="*/ 0 w 4222909"/>
              <a:gd name="connsiteY2-46" fmla="*/ 892493 h 892493"/>
              <a:gd name="connsiteX3-47" fmla="*/ 4222909 w 4222909"/>
              <a:gd name="connsiteY3-48" fmla="*/ 379096 h 892493"/>
              <a:gd name="connsiteX4-49" fmla="*/ 4220527 w 4222909"/>
              <a:gd name="connsiteY4-50" fmla="*/ 0 h 892493"/>
              <a:gd name="connsiteX0-51" fmla="*/ 4220527 w 4225291"/>
              <a:gd name="connsiteY0-52" fmla="*/ 0 h 892493"/>
              <a:gd name="connsiteX1-53" fmla="*/ 15240 w 4225291"/>
              <a:gd name="connsiteY1-54" fmla="*/ 534353 h 892493"/>
              <a:gd name="connsiteX2-55" fmla="*/ 0 w 4225291"/>
              <a:gd name="connsiteY2-56" fmla="*/ 892493 h 892493"/>
              <a:gd name="connsiteX3-57" fmla="*/ 4225291 w 4225291"/>
              <a:gd name="connsiteY3-58" fmla="*/ 364809 h 892493"/>
              <a:gd name="connsiteX4-59" fmla="*/ 4220527 w 4225291"/>
              <a:gd name="connsiteY4-60" fmla="*/ 0 h 892493"/>
              <a:gd name="connsiteX0-61" fmla="*/ 4207827 w 4212591"/>
              <a:gd name="connsiteY0-62" fmla="*/ 0 h 898843"/>
              <a:gd name="connsiteX1-63" fmla="*/ 2540 w 4212591"/>
              <a:gd name="connsiteY1-64" fmla="*/ 534353 h 898843"/>
              <a:gd name="connsiteX2-65" fmla="*/ 0 w 4212591"/>
              <a:gd name="connsiteY2-66" fmla="*/ 898843 h 898843"/>
              <a:gd name="connsiteX3-67" fmla="*/ 4212591 w 4212591"/>
              <a:gd name="connsiteY3-68" fmla="*/ 364809 h 898843"/>
              <a:gd name="connsiteX4-69" fmla="*/ 4207827 w 4212591"/>
              <a:gd name="connsiteY4-70" fmla="*/ 0 h 898843"/>
              <a:gd name="connsiteX0-71" fmla="*/ 4208650 w 4213414"/>
              <a:gd name="connsiteY0-72" fmla="*/ 0 h 898843"/>
              <a:gd name="connsiteX1-73" fmla="*/ 188 w 4213414"/>
              <a:gd name="connsiteY1-74" fmla="*/ 547053 h 898843"/>
              <a:gd name="connsiteX2-75" fmla="*/ 823 w 4213414"/>
              <a:gd name="connsiteY2-76" fmla="*/ 898843 h 898843"/>
              <a:gd name="connsiteX3-77" fmla="*/ 4213414 w 4213414"/>
              <a:gd name="connsiteY3-78" fmla="*/ 364809 h 898843"/>
              <a:gd name="connsiteX4-79" fmla="*/ 4208650 w 4213414"/>
              <a:gd name="connsiteY4-80" fmla="*/ 0 h 8988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13414" h="898843">
                <a:moveTo>
                  <a:pt x="4208650" y="0"/>
                </a:moveTo>
                <a:lnTo>
                  <a:pt x="188" y="547053"/>
                </a:lnTo>
                <a:cubicBezTo>
                  <a:pt x="-659" y="668550"/>
                  <a:pt x="1670" y="777346"/>
                  <a:pt x="823" y="898843"/>
                </a:cubicBezTo>
                <a:lnTo>
                  <a:pt x="4213414" y="364809"/>
                </a:lnTo>
                <a:cubicBezTo>
                  <a:pt x="4211826" y="238444"/>
                  <a:pt x="4210238" y="126365"/>
                  <a:pt x="420865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10" name="组合 109"/>
          <p:cNvGrpSpPr/>
          <p:nvPr/>
        </p:nvGrpSpPr>
        <p:grpSpPr bwMode="auto">
          <a:xfrm>
            <a:off x="2066925" y="2170113"/>
            <a:ext cx="5456238" cy="360362"/>
            <a:chOff x="2067422" y="2169441"/>
            <a:chExt cx="5456237" cy="360362"/>
          </a:xfrm>
        </p:grpSpPr>
        <p:grpSp>
          <p:nvGrpSpPr>
            <p:cNvPr id="43030" name="组合 87"/>
            <p:cNvGrpSpPr/>
            <p:nvPr/>
          </p:nvGrpSpPr>
          <p:grpSpPr bwMode="auto">
            <a:xfrm>
              <a:off x="2067422" y="2169441"/>
              <a:ext cx="5456237" cy="360362"/>
              <a:chOff x="1995782" y="2043705"/>
              <a:chExt cx="5456538" cy="360000"/>
            </a:xfrm>
          </p:grpSpPr>
          <p:sp>
            <p:nvSpPr>
              <p:cNvPr id="89" name="矩形 88"/>
              <p:cNvSpPr/>
              <p:nvPr/>
            </p:nvSpPr>
            <p:spPr>
              <a:xfrm>
                <a:off x="1995782" y="2043705"/>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0" name="TextBox 146"/>
              <p:cNvSpPr txBox="1">
                <a:spLocks noChangeArrowheads="1"/>
              </p:cNvSpPr>
              <p:nvPr/>
            </p:nvSpPr>
            <p:spPr bwMode="auto">
              <a:xfrm>
                <a:off x="3804044" y="2065908"/>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主要工作</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3951560" y="2230156"/>
              <a:ext cx="260400" cy="260400"/>
              <a:chOff x="-295977" y="2876372"/>
              <a:chExt cx="906462" cy="906463"/>
            </a:xfrm>
            <a:solidFill>
              <a:schemeClr val="bg1">
                <a:alpha val="50000"/>
              </a:schemeClr>
            </a:solidFill>
          </p:grpSpPr>
          <p:sp>
            <p:nvSpPr>
              <p:cNvPr id="98" name="Freeform 74"/>
              <p:cNvSpPr>
                <a:spLocks noEditPoints="1"/>
              </p:cNvSpPr>
              <p:nvPr/>
            </p:nvSpPr>
            <p:spPr bwMode="auto">
              <a:xfrm>
                <a:off x="-295977" y="2876372"/>
                <a:ext cx="906462" cy="906463"/>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99" name="Freeform 75"/>
              <p:cNvSpPr/>
              <p:nvPr/>
            </p:nvSpPr>
            <p:spPr bwMode="auto">
              <a:xfrm>
                <a:off x="68265" y="3235145"/>
                <a:ext cx="192087" cy="188913"/>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09" name="组合 108"/>
          <p:cNvGrpSpPr/>
          <p:nvPr/>
        </p:nvGrpSpPr>
        <p:grpSpPr bwMode="auto">
          <a:xfrm>
            <a:off x="827088" y="1619250"/>
            <a:ext cx="5456237" cy="363538"/>
            <a:chOff x="827584" y="1618577"/>
            <a:chExt cx="5456238" cy="363657"/>
          </a:xfrm>
        </p:grpSpPr>
        <p:grpSp>
          <p:nvGrpSpPr>
            <p:cNvPr id="43026" name="组合 84"/>
            <p:cNvGrpSpPr/>
            <p:nvPr/>
          </p:nvGrpSpPr>
          <p:grpSpPr bwMode="auto">
            <a:xfrm>
              <a:off x="827584" y="1618577"/>
              <a:ext cx="5456238" cy="363657"/>
              <a:chOff x="755576" y="1491630"/>
              <a:chExt cx="5456538" cy="364899"/>
            </a:xfrm>
          </p:grpSpPr>
          <p:sp>
            <p:nvSpPr>
              <p:cNvPr id="86" name="矩形 85"/>
              <p:cNvSpPr/>
              <p:nvPr/>
            </p:nvSpPr>
            <p:spPr>
              <a:xfrm>
                <a:off x="755576" y="1491630"/>
                <a:ext cx="5456538" cy="36011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7" name="TextBox 146"/>
              <p:cNvSpPr txBox="1">
                <a:spLocks noChangeArrowheads="1"/>
              </p:cNvSpPr>
              <p:nvPr/>
            </p:nvSpPr>
            <p:spPr bwMode="auto">
              <a:xfrm>
                <a:off x="2516210" y="1518719"/>
                <a:ext cx="1911455" cy="33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公司概况</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2555776" y="1670108"/>
              <a:ext cx="296728" cy="255713"/>
              <a:chOff x="-1120105" y="3499048"/>
              <a:chExt cx="930274" cy="801688"/>
            </a:xfrm>
            <a:solidFill>
              <a:schemeClr val="bg1">
                <a:alpha val="50000"/>
              </a:schemeClr>
            </a:solidFill>
          </p:grpSpPr>
          <p:sp>
            <p:nvSpPr>
              <p:cNvPr id="101" name="Freeform 80"/>
              <p:cNvSpPr/>
              <p:nvPr/>
            </p:nvSpPr>
            <p:spPr bwMode="auto">
              <a:xfrm>
                <a:off x="-1120105" y="3499048"/>
                <a:ext cx="930274" cy="801688"/>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2" name="Freeform 81"/>
              <p:cNvSpPr/>
              <p:nvPr/>
            </p:nvSpPr>
            <p:spPr bwMode="auto">
              <a:xfrm>
                <a:off x="-459707" y="3524449"/>
                <a:ext cx="153987" cy="236538"/>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1" name="组合 110"/>
          <p:cNvGrpSpPr/>
          <p:nvPr/>
        </p:nvGrpSpPr>
        <p:grpSpPr bwMode="auto">
          <a:xfrm>
            <a:off x="3059113" y="2698750"/>
            <a:ext cx="5456237" cy="360363"/>
            <a:chOff x="3059609" y="2698078"/>
            <a:chExt cx="5456238" cy="360363"/>
          </a:xfrm>
        </p:grpSpPr>
        <p:grpSp>
          <p:nvGrpSpPr>
            <p:cNvPr id="43022" name="组合 90"/>
            <p:cNvGrpSpPr/>
            <p:nvPr/>
          </p:nvGrpSpPr>
          <p:grpSpPr bwMode="auto">
            <a:xfrm>
              <a:off x="3059609" y="2698078"/>
              <a:ext cx="5456238" cy="360363"/>
              <a:chOff x="2987824" y="2571790"/>
              <a:chExt cx="5456538" cy="360000"/>
            </a:xfrm>
          </p:grpSpPr>
          <p:sp>
            <p:nvSpPr>
              <p:cNvPr id="92" name="矩形 91"/>
              <p:cNvSpPr/>
              <p:nvPr/>
            </p:nvSpPr>
            <p:spPr>
              <a:xfrm>
                <a:off x="2987824" y="2571790"/>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3" name="TextBox 146"/>
              <p:cNvSpPr txBox="1">
                <a:spLocks noChangeArrowheads="1"/>
              </p:cNvSpPr>
              <p:nvPr/>
            </p:nvSpPr>
            <p:spPr bwMode="auto">
              <a:xfrm>
                <a:off x="4913567" y="2593993"/>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思考总结</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5059364" y="2761156"/>
              <a:ext cx="232716" cy="278289"/>
              <a:chOff x="-485306" y="1157287"/>
              <a:chExt cx="762000" cy="911226"/>
            </a:xfrm>
            <a:solidFill>
              <a:schemeClr val="bg1">
                <a:alpha val="50000"/>
              </a:schemeClr>
            </a:solidFill>
          </p:grpSpPr>
          <p:sp>
            <p:nvSpPr>
              <p:cNvPr id="104" name="Freeform 86"/>
              <p:cNvSpPr/>
              <p:nvPr/>
            </p:nvSpPr>
            <p:spPr bwMode="auto">
              <a:xfrm>
                <a:off x="-485306" y="1490662"/>
                <a:ext cx="762000" cy="577851"/>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5" name="Freeform 87"/>
              <p:cNvSpPr/>
              <p:nvPr/>
            </p:nvSpPr>
            <p:spPr bwMode="auto">
              <a:xfrm>
                <a:off x="-248768" y="1157287"/>
                <a:ext cx="312739" cy="314325"/>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6" name="Freeform 88"/>
              <p:cNvSpPr/>
              <p:nvPr/>
            </p:nvSpPr>
            <p:spPr bwMode="auto">
              <a:xfrm>
                <a:off x="56030" y="1209674"/>
                <a:ext cx="198437" cy="273051"/>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7" name="Freeform 89"/>
              <p:cNvSpPr/>
              <p:nvPr/>
            </p:nvSpPr>
            <p:spPr bwMode="auto">
              <a:xfrm>
                <a:off x="-439268" y="1212850"/>
                <a:ext cx="198437" cy="274639"/>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2" name="组合 111"/>
          <p:cNvGrpSpPr/>
          <p:nvPr/>
        </p:nvGrpSpPr>
        <p:grpSpPr bwMode="auto">
          <a:xfrm>
            <a:off x="1579563" y="3275013"/>
            <a:ext cx="5456237" cy="360362"/>
            <a:chOff x="1580059" y="3274341"/>
            <a:chExt cx="5456238" cy="360362"/>
          </a:xfrm>
        </p:grpSpPr>
        <p:grpSp>
          <p:nvGrpSpPr>
            <p:cNvPr id="43018" name="组合 93"/>
            <p:cNvGrpSpPr/>
            <p:nvPr/>
          </p:nvGrpSpPr>
          <p:grpSpPr bwMode="auto">
            <a:xfrm>
              <a:off x="1580059" y="3274341"/>
              <a:ext cx="5456238" cy="360362"/>
              <a:chOff x="1507714" y="3147854"/>
              <a:chExt cx="5456538" cy="360000"/>
            </a:xfrm>
          </p:grpSpPr>
          <p:sp>
            <p:nvSpPr>
              <p:cNvPr id="95" name="矩形 94"/>
              <p:cNvSpPr/>
              <p:nvPr/>
            </p:nvSpPr>
            <p:spPr>
              <a:xfrm>
                <a:off x="1507714" y="3147854"/>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6" name="TextBox 146"/>
              <p:cNvSpPr txBox="1">
                <a:spLocks noChangeArrowheads="1"/>
              </p:cNvSpPr>
              <p:nvPr/>
            </p:nvSpPr>
            <p:spPr bwMode="auto">
              <a:xfrm>
                <a:off x="3347728" y="3170057"/>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新年计划</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3019" name="Freeform 8"/>
            <p:cNvSpPr>
              <a:spLocks noEditPoints="1"/>
            </p:cNvSpPr>
            <p:nvPr/>
          </p:nvSpPr>
          <p:spPr bwMode="auto">
            <a:xfrm rot="1214091">
              <a:off x="3466623" y="3339138"/>
              <a:ext cx="274421" cy="273721"/>
            </a:xfrm>
            <a:custGeom>
              <a:avLst/>
              <a:gdLst>
                <a:gd name="T0" fmla="*/ 2147483646 w 240"/>
                <a:gd name="T1" fmla="*/ 2147483646 h 240"/>
                <a:gd name="T2" fmla="*/ 2147483646 w 240"/>
                <a:gd name="T3" fmla="*/ 2147483646 h 240"/>
                <a:gd name="T4" fmla="*/ 2147483646 w 240"/>
                <a:gd name="T5" fmla="*/ 2147483646 h 240"/>
                <a:gd name="T6" fmla="*/ 2147483646 w 240"/>
                <a:gd name="T7" fmla="*/ 2147483646 h 240"/>
                <a:gd name="T8" fmla="*/ 2147483646 w 240"/>
                <a:gd name="T9" fmla="*/ 2147483646 h 240"/>
                <a:gd name="T10" fmla="*/ 2147483646 w 240"/>
                <a:gd name="T11" fmla="*/ 2147483646 h 240"/>
                <a:gd name="T12" fmla="*/ 2147483646 w 240"/>
                <a:gd name="T13" fmla="*/ 2147483646 h 240"/>
                <a:gd name="T14" fmla="*/ 2147483646 w 240"/>
                <a:gd name="T15" fmla="*/ 2147483646 h 240"/>
                <a:gd name="T16" fmla="*/ 2147483646 w 240"/>
                <a:gd name="T17" fmla="*/ 2147483646 h 240"/>
                <a:gd name="T18" fmla="*/ 2147483646 w 240"/>
                <a:gd name="T19" fmla="*/ 2147483646 h 240"/>
                <a:gd name="T20" fmla="*/ 2147483646 w 240"/>
                <a:gd name="T21" fmla="*/ 2147483646 h 240"/>
                <a:gd name="T22" fmla="*/ 2147483646 w 240"/>
                <a:gd name="T23" fmla="*/ 2147483646 h 240"/>
                <a:gd name="T24" fmla="*/ 2147483646 w 240"/>
                <a:gd name="T25" fmla="*/ 2147483646 h 240"/>
                <a:gd name="T26" fmla="*/ 2147483646 w 240"/>
                <a:gd name="T27" fmla="*/ 2147483646 h 240"/>
                <a:gd name="T28" fmla="*/ 2147483646 w 240"/>
                <a:gd name="T29" fmla="*/ 2147483646 h 240"/>
                <a:gd name="T30" fmla="*/ 2147483646 w 240"/>
                <a:gd name="T31" fmla="*/ 2147483646 h 240"/>
                <a:gd name="T32" fmla="*/ 2147483646 w 240"/>
                <a:gd name="T33" fmla="*/ 2147483646 h 240"/>
                <a:gd name="T34" fmla="*/ 2147483646 w 240"/>
                <a:gd name="T35" fmla="*/ 2147483646 h 240"/>
                <a:gd name="T36" fmla="*/ 2147483646 w 240"/>
                <a:gd name="T37" fmla="*/ 2147483646 h 240"/>
                <a:gd name="T38" fmla="*/ 2147483646 w 240"/>
                <a:gd name="T39" fmla="*/ 2147483646 h 240"/>
                <a:gd name="T40" fmla="*/ 2147483646 w 240"/>
                <a:gd name="T41" fmla="*/ 2147483646 h 240"/>
                <a:gd name="T42" fmla="*/ 2147483646 w 240"/>
                <a:gd name="T43" fmla="*/ 2147483646 h 240"/>
                <a:gd name="T44" fmla="*/ 2147483646 w 240"/>
                <a:gd name="T45" fmla="*/ 2147483646 h 240"/>
                <a:gd name="T46" fmla="*/ 2147483646 w 240"/>
                <a:gd name="T47" fmla="*/ 2147483646 h 240"/>
                <a:gd name="T48" fmla="*/ 2147483646 w 240"/>
                <a:gd name="T49" fmla="*/ 2147483646 h 240"/>
                <a:gd name="T50" fmla="*/ 2147483646 w 240"/>
                <a:gd name="T51" fmla="*/ 2147483646 h 240"/>
                <a:gd name="T52" fmla="*/ 2147483646 w 240"/>
                <a:gd name="T53" fmla="*/ 2147483646 h 240"/>
                <a:gd name="T54" fmla="*/ 2147483646 w 240"/>
                <a:gd name="T55" fmla="*/ 2147483646 h 240"/>
                <a:gd name="T56" fmla="*/ 2147483646 w 240"/>
                <a:gd name="T57" fmla="*/ 2147483646 h 240"/>
                <a:gd name="T58" fmla="*/ 2147483646 w 240"/>
                <a:gd name="T59" fmla="*/ 2147483646 h 240"/>
                <a:gd name="T60" fmla="*/ 2147483646 w 240"/>
                <a:gd name="T61" fmla="*/ 2147483646 h 240"/>
                <a:gd name="T62" fmla="*/ 2147483646 w 240"/>
                <a:gd name="T63" fmla="*/ 2147483646 h 240"/>
                <a:gd name="T64" fmla="*/ 2147483646 w 240"/>
                <a:gd name="T65" fmla="*/ 2147483646 h 240"/>
                <a:gd name="T66" fmla="*/ 2147483646 w 240"/>
                <a:gd name="T67" fmla="*/ 2147483646 h 240"/>
                <a:gd name="T68" fmla="*/ 2147483646 w 240"/>
                <a:gd name="T69" fmla="*/ 2147483646 h 240"/>
                <a:gd name="T70" fmla="*/ 2147483646 w 240"/>
                <a:gd name="T71" fmla="*/ 2147483646 h 240"/>
                <a:gd name="T72" fmla="*/ 2147483646 w 240"/>
                <a:gd name="T73" fmla="*/ 2147483646 h 240"/>
                <a:gd name="T74" fmla="*/ 2147483646 w 240"/>
                <a:gd name="T75" fmla="*/ 2147483646 h 240"/>
                <a:gd name="T76" fmla="*/ 2147483646 w 240"/>
                <a:gd name="T77" fmla="*/ 2147483646 h 240"/>
                <a:gd name="T78" fmla="*/ 2147483646 w 240"/>
                <a:gd name="T79" fmla="*/ 2147483646 h 240"/>
                <a:gd name="T80" fmla="*/ 2147483646 w 240"/>
                <a:gd name="T81" fmla="*/ 2147483646 h 240"/>
                <a:gd name="T82" fmla="*/ 2147483646 w 240"/>
                <a:gd name="T83" fmla="*/ 2147483646 h 240"/>
                <a:gd name="T84" fmla="*/ 2147483646 w 240"/>
                <a:gd name="T85" fmla="*/ 2147483646 h 240"/>
                <a:gd name="T86" fmla="*/ 2147483646 w 240"/>
                <a:gd name="T87" fmla="*/ 2147483646 h 240"/>
                <a:gd name="T88" fmla="*/ 2147483646 w 240"/>
                <a:gd name="T89" fmla="*/ 2147483646 h 240"/>
                <a:gd name="T90" fmla="*/ 2147483646 w 240"/>
                <a:gd name="T91" fmla="*/ 2147483646 h 240"/>
                <a:gd name="T92" fmla="*/ 2147483646 w 240"/>
                <a:gd name="T93" fmla="*/ 2147483646 h 240"/>
                <a:gd name="T94" fmla="*/ 2147483646 w 240"/>
                <a:gd name="T95" fmla="*/ 2147483646 h 240"/>
                <a:gd name="T96" fmla="*/ 2147483646 w 240"/>
                <a:gd name="T97" fmla="*/ 2147483646 h 2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0" h="240">
                  <a:moveTo>
                    <a:pt x="240" y="120"/>
                  </a:moveTo>
                  <a:cubicBezTo>
                    <a:pt x="240" y="153"/>
                    <a:pt x="228" y="182"/>
                    <a:pt x="205" y="205"/>
                  </a:cubicBezTo>
                  <a:cubicBezTo>
                    <a:pt x="182" y="228"/>
                    <a:pt x="153" y="240"/>
                    <a:pt x="120" y="240"/>
                  </a:cubicBezTo>
                  <a:cubicBezTo>
                    <a:pt x="86" y="240"/>
                    <a:pt x="58" y="228"/>
                    <a:pt x="35" y="205"/>
                  </a:cubicBezTo>
                  <a:cubicBezTo>
                    <a:pt x="12" y="182"/>
                    <a:pt x="0" y="153"/>
                    <a:pt x="0" y="120"/>
                  </a:cubicBezTo>
                  <a:cubicBezTo>
                    <a:pt x="0" y="86"/>
                    <a:pt x="12" y="58"/>
                    <a:pt x="35" y="35"/>
                  </a:cubicBezTo>
                  <a:cubicBezTo>
                    <a:pt x="58" y="11"/>
                    <a:pt x="86" y="0"/>
                    <a:pt x="120" y="0"/>
                  </a:cubicBezTo>
                  <a:cubicBezTo>
                    <a:pt x="153" y="0"/>
                    <a:pt x="182" y="11"/>
                    <a:pt x="205" y="35"/>
                  </a:cubicBezTo>
                  <a:cubicBezTo>
                    <a:pt x="228" y="58"/>
                    <a:pt x="240" y="86"/>
                    <a:pt x="240" y="120"/>
                  </a:cubicBezTo>
                  <a:cubicBezTo>
                    <a:pt x="240" y="120"/>
                    <a:pt x="240" y="120"/>
                    <a:pt x="240" y="120"/>
                  </a:cubicBezTo>
                  <a:close/>
                  <a:moveTo>
                    <a:pt x="194" y="39"/>
                  </a:moveTo>
                  <a:cubicBezTo>
                    <a:pt x="181" y="28"/>
                    <a:pt x="166" y="19"/>
                    <a:pt x="150" y="15"/>
                  </a:cubicBezTo>
                  <a:cubicBezTo>
                    <a:pt x="158" y="26"/>
                    <a:pt x="165" y="38"/>
                    <a:pt x="170" y="52"/>
                  </a:cubicBezTo>
                  <a:cubicBezTo>
                    <a:pt x="180" y="48"/>
                    <a:pt x="187" y="44"/>
                    <a:pt x="194" y="39"/>
                  </a:cubicBezTo>
                  <a:cubicBezTo>
                    <a:pt x="194" y="39"/>
                    <a:pt x="194" y="39"/>
                    <a:pt x="194" y="39"/>
                  </a:cubicBezTo>
                  <a:close/>
                  <a:moveTo>
                    <a:pt x="228" y="114"/>
                  </a:moveTo>
                  <a:cubicBezTo>
                    <a:pt x="228" y="89"/>
                    <a:pt x="218" y="66"/>
                    <a:pt x="201" y="46"/>
                  </a:cubicBezTo>
                  <a:cubicBezTo>
                    <a:pt x="194" y="51"/>
                    <a:pt x="185" y="56"/>
                    <a:pt x="174" y="61"/>
                  </a:cubicBezTo>
                  <a:cubicBezTo>
                    <a:pt x="182" y="82"/>
                    <a:pt x="186" y="100"/>
                    <a:pt x="186" y="114"/>
                  </a:cubicBezTo>
                  <a:cubicBezTo>
                    <a:pt x="228" y="114"/>
                    <a:pt x="228" y="114"/>
                    <a:pt x="228" y="114"/>
                  </a:cubicBezTo>
                  <a:close/>
                  <a:moveTo>
                    <a:pt x="161" y="56"/>
                  </a:moveTo>
                  <a:cubicBezTo>
                    <a:pt x="155" y="42"/>
                    <a:pt x="146" y="25"/>
                    <a:pt x="136" y="12"/>
                  </a:cubicBezTo>
                  <a:cubicBezTo>
                    <a:pt x="133" y="11"/>
                    <a:pt x="129" y="11"/>
                    <a:pt x="125" y="11"/>
                  </a:cubicBezTo>
                  <a:cubicBezTo>
                    <a:pt x="125" y="64"/>
                    <a:pt x="125" y="64"/>
                    <a:pt x="125" y="64"/>
                  </a:cubicBezTo>
                  <a:cubicBezTo>
                    <a:pt x="136" y="64"/>
                    <a:pt x="148" y="61"/>
                    <a:pt x="161" y="56"/>
                  </a:cubicBezTo>
                  <a:cubicBezTo>
                    <a:pt x="161" y="56"/>
                    <a:pt x="161" y="56"/>
                    <a:pt x="161" y="56"/>
                  </a:cubicBezTo>
                  <a:close/>
                  <a:moveTo>
                    <a:pt x="175" y="114"/>
                  </a:moveTo>
                  <a:cubicBezTo>
                    <a:pt x="175" y="99"/>
                    <a:pt x="171" y="82"/>
                    <a:pt x="164" y="65"/>
                  </a:cubicBezTo>
                  <a:cubicBezTo>
                    <a:pt x="150" y="71"/>
                    <a:pt x="136" y="75"/>
                    <a:pt x="125" y="75"/>
                  </a:cubicBezTo>
                  <a:cubicBezTo>
                    <a:pt x="125" y="114"/>
                    <a:pt x="125" y="114"/>
                    <a:pt x="125" y="114"/>
                  </a:cubicBezTo>
                  <a:cubicBezTo>
                    <a:pt x="175" y="114"/>
                    <a:pt x="175" y="114"/>
                    <a:pt x="175" y="114"/>
                  </a:cubicBezTo>
                  <a:close/>
                  <a:moveTo>
                    <a:pt x="115" y="64"/>
                  </a:moveTo>
                  <a:cubicBezTo>
                    <a:pt x="115" y="11"/>
                    <a:pt x="115" y="11"/>
                    <a:pt x="115" y="11"/>
                  </a:cubicBezTo>
                  <a:cubicBezTo>
                    <a:pt x="108" y="11"/>
                    <a:pt x="108" y="11"/>
                    <a:pt x="108" y="11"/>
                  </a:cubicBezTo>
                  <a:cubicBezTo>
                    <a:pt x="106" y="11"/>
                    <a:pt x="105" y="12"/>
                    <a:pt x="104" y="12"/>
                  </a:cubicBezTo>
                  <a:cubicBezTo>
                    <a:pt x="94" y="26"/>
                    <a:pt x="85" y="40"/>
                    <a:pt x="79" y="56"/>
                  </a:cubicBezTo>
                  <a:cubicBezTo>
                    <a:pt x="92" y="61"/>
                    <a:pt x="103" y="64"/>
                    <a:pt x="115" y="64"/>
                  </a:cubicBezTo>
                  <a:cubicBezTo>
                    <a:pt x="115" y="64"/>
                    <a:pt x="115" y="64"/>
                    <a:pt x="115" y="64"/>
                  </a:cubicBezTo>
                  <a:close/>
                  <a:moveTo>
                    <a:pt x="228" y="125"/>
                  </a:moveTo>
                  <a:cubicBezTo>
                    <a:pt x="186" y="125"/>
                    <a:pt x="186" y="125"/>
                    <a:pt x="186" y="125"/>
                  </a:cubicBezTo>
                  <a:cubicBezTo>
                    <a:pt x="186" y="140"/>
                    <a:pt x="182" y="159"/>
                    <a:pt x="174" y="178"/>
                  </a:cubicBezTo>
                  <a:cubicBezTo>
                    <a:pt x="184" y="182"/>
                    <a:pt x="194" y="188"/>
                    <a:pt x="201" y="193"/>
                  </a:cubicBezTo>
                  <a:cubicBezTo>
                    <a:pt x="218" y="175"/>
                    <a:pt x="228" y="150"/>
                    <a:pt x="228" y="125"/>
                  </a:cubicBezTo>
                  <a:cubicBezTo>
                    <a:pt x="228" y="125"/>
                    <a:pt x="228" y="125"/>
                    <a:pt x="228" y="125"/>
                  </a:cubicBezTo>
                  <a:close/>
                  <a:moveTo>
                    <a:pt x="89" y="15"/>
                  </a:moveTo>
                  <a:cubicBezTo>
                    <a:pt x="73" y="19"/>
                    <a:pt x="59" y="27"/>
                    <a:pt x="46" y="39"/>
                  </a:cubicBezTo>
                  <a:cubicBezTo>
                    <a:pt x="52" y="44"/>
                    <a:pt x="61" y="49"/>
                    <a:pt x="70" y="52"/>
                  </a:cubicBezTo>
                  <a:cubicBezTo>
                    <a:pt x="75" y="38"/>
                    <a:pt x="82" y="26"/>
                    <a:pt x="89" y="15"/>
                  </a:cubicBezTo>
                  <a:cubicBezTo>
                    <a:pt x="89" y="15"/>
                    <a:pt x="89" y="15"/>
                    <a:pt x="89" y="15"/>
                  </a:cubicBezTo>
                  <a:close/>
                  <a:moveTo>
                    <a:pt x="175" y="125"/>
                  </a:moveTo>
                  <a:cubicBezTo>
                    <a:pt x="125" y="125"/>
                    <a:pt x="125" y="125"/>
                    <a:pt x="125" y="125"/>
                  </a:cubicBezTo>
                  <a:cubicBezTo>
                    <a:pt x="125" y="165"/>
                    <a:pt x="125" y="165"/>
                    <a:pt x="125" y="165"/>
                  </a:cubicBezTo>
                  <a:cubicBezTo>
                    <a:pt x="136" y="165"/>
                    <a:pt x="150" y="168"/>
                    <a:pt x="164" y="175"/>
                  </a:cubicBezTo>
                  <a:cubicBezTo>
                    <a:pt x="171" y="157"/>
                    <a:pt x="175" y="140"/>
                    <a:pt x="175" y="125"/>
                  </a:cubicBezTo>
                  <a:cubicBezTo>
                    <a:pt x="175" y="125"/>
                    <a:pt x="175" y="125"/>
                    <a:pt x="175" y="125"/>
                  </a:cubicBezTo>
                  <a:close/>
                  <a:moveTo>
                    <a:pt x="115" y="114"/>
                  </a:moveTo>
                  <a:cubicBezTo>
                    <a:pt x="115" y="75"/>
                    <a:pt x="115" y="75"/>
                    <a:pt x="115" y="75"/>
                  </a:cubicBezTo>
                  <a:cubicBezTo>
                    <a:pt x="104" y="75"/>
                    <a:pt x="90" y="71"/>
                    <a:pt x="76" y="65"/>
                  </a:cubicBezTo>
                  <a:cubicBezTo>
                    <a:pt x="69" y="83"/>
                    <a:pt x="65" y="99"/>
                    <a:pt x="65" y="114"/>
                  </a:cubicBezTo>
                  <a:cubicBezTo>
                    <a:pt x="115" y="114"/>
                    <a:pt x="115" y="114"/>
                    <a:pt x="115" y="114"/>
                  </a:cubicBezTo>
                  <a:close/>
                  <a:moveTo>
                    <a:pt x="194" y="200"/>
                  </a:moveTo>
                  <a:cubicBezTo>
                    <a:pt x="187" y="195"/>
                    <a:pt x="179" y="191"/>
                    <a:pt x="170" y="187"/>
                  </a:cubicBezTo>
                  <a:cubicBezTo>
                    <a:pt x="165" y="201"/>
                    <a:pt x="158" y="213"/>
                    <a:pt x="150" y="224"/>
                  </a:cubicBezTo>
                  <a:cubicBezTo>
                    <a:pt x="167" y="220"/>
                    <a:pt x="181" y="212"/>
                    <a:pt x="194" y="200"/>
                  </a:cubicBezTo>
                  <a:cubicBezTo>
                    <a:pt x="194" y="200"/>
                    <a:pt x="194" y="200"/>
                    <a:pt x="194" y="200"/>
                  </a:cubicBezTo>
                  <a:close/>
                  <a:moveTo>
                    <a:pt x="66" y="61"/>
                  </a:moveTo>
                  <a:cubicBezTo>
                    <a:pt x="55" y="56"/>
                    <a:pt x="45" y="51"/>
                    <a:pt x="38" y="46"/>
                  </a:cubicBezTo>
                  <a:cubicBezTo>
                    <a:pt x="21" y="65"/>
                    <a:pt x="11" y="89"/>
                    <a:pt x="11" y="114"/>
                  </a:cubicBezTo>
                  <a:cubicBezTo>
                    <a:pt x="54" y="114"/>
                    <a:pt x="54" y="114"/>
                    <a:pt x="54" y="114"/>
                  </a:cubicBezTo>
                  <a:cubicBezTo>
                    <a:pt x="54" y="100"/>
                    <a:pt x="58" y="82"/>
                    <a:pt x="66" y="61"/>
                  </a:cubicBezTo>
                  <a:cubicBezTo>
                    <a:pt x="66" y="61"/>
                    <a:pt x="66" y="61"/>
                    <a:pt x="66" y="61"/>
                  </a:cubicBezTo>
                  <a:close/>
                  <a:moveTo>
                    <a:pt x="161" y="183"/>
                  </a:moveTo>
                  <a:cubicBezTo>
                    <a:pt x="148" y="179"/>
                    <a:pt x="135" y="176"/>
                    <a:pt x="125" y="176"/>
                  </a:cubicBezTo>
                  <a:cubicBezTo>
                    <a:pt x="125" y="229"/>
                    <a:pt x="125" y="229"/>
                    <a:pt x="125" y="229"/>
                  </a:cubicBezTo>
                  <a:cubicBezTo>
                    <a:pt x="129" y="229"/>
                    <a:pt x="133" y="228"/>
                    <a:pt x="136" y="228"/>
                  </a:cubicBezTo>
                  <a:cubicBezTo>
                    <a:pt x="146" y="214"/>
                    <a:pt x="154" y="200"/>
                    <a:pt x="161" y="183"/>
                  </a:cubicBezTo>
                  <a:cubicBezTo>
                    <a:pt x="161" y="183"/>
                    <a:pt x="161" y="183"/>
                    <a:pt x="161" y="183"/>
                  </a:cubicBezTo>
                  <a:close/>
                  <a:moveTo>
                    <a:pt x="115" y="165"/>
                  </a:moveTo>
                  <a:cubicBezTo>
                    <a:pt x="115" y="125"/>
                    <a:pt x="115" y="125"/>
                    <a:pt x="115" y="125"/>
                  </a:cubicBezTo>
                  <a:cubicBezTo>
                    <a:pt x="65" y="125"/>
                    <a:pt x="65" y="125"/>
                    <a:pt x="65" y="125"/>
                  </a:cubicBezTo>
                  <a:cubicBezTo>
                    <a:pt x="65" y="140"/>
                    <a:pt x="69" y="157"/>
                    <a:pt x="76" y="175"/>
                  </a:cubicBezTo>
                  <a:cubicBezTo>
                    <a:pt x="90" y="168"/>
                    <a:pt x="103" y="165"/>
                    <a:pt x="115" y="165"/>
                  </a:cubicBezTo>
                  <a:cubicBezTo>
                    <a:pt x="115" y="165"/>
                    <a:pt x="115" y="165"/>
                    <a:pt x="115" y="165"/>
                  </a:cubicBezTo>
                  <a:close/>
                  <a:moveTo>
                    <a:pt x="115" y="229"/>
                  </a:moveTo>
                  <a:cubicBezTo>
                    <a:pt x="115" y="176"/>
                    <a:pt x="115" y="176"/>
                    <a:pt x="115" y="176"/>
                  </a:cubicBezTo>
                  <a:cubicBezTo>
                    <a:pt x="103" y="176"/>
                    <a:pt x="93" y="178"/>
                    <a:pt x="79" y="183"/>
                  </a:cubicBezTo>
                  <a:cubicBezTo>
                    <a:pt x="86" y="200"/>
                    <a:pt x="93" y="214"/>
                    <a:pt x="104" y="228"/>
                  </a:cubicBezTo>
                  <a:cubicBezTo>
                    <a:pt x="107" y="228"/>
                    <a:pt x="111" y="229"/>
                    <a:pt x="115" y="229"/>
                  </a:cubicBezTo>
                  <a:cubicBezTo>
                    <a:pt x="115" y="229"/>
                    <a:pt x="115" y="229"/>
                    <a:pt x="115" y="229"/>
                  </a:cubicBezTo>
                  <a:close/>
                  <a:moveTo>
                    <a:pt x="66" y="178"/>
                  </a:moveTo>
                  <a:cubicBezTo>
                    <a:pt x="58" y="158"/>
                    <a:pt x="54" y="140"/>
                    <a:pt x="54" y="125"/>
                  </a:cubicBezTo>
                  <a:cubicBezTo>
                    <a:pt x="11" y="125"/>
                    <a:pt x="11" y="125"/>
                    <a:pt x="11" y="125"/>
                  </a:cubicBezTo>
                  <a:cubicBezTo>
                    <a:pt x="11" y="151"/>
                    <a:pt x="21" y="174"/>
                    <a:pt x="38" y="193"/>
                  </a:cubicBezTo>
                  <a:cubicBezTo>
                    <a:pt x="45" y="188"/>
                    <a:pt x="55" y="183"/>
                    <a:pt x="66" y="178"/>
                  </a:cubicBezTo>
                  <a:cubicBezTo>
                    <a:pt x="66" y="178"/>
                    <a:pt x="66" y="178"/>
                    <a:pt x="66" y="178"/>
                  </a:cubicBezTo>
                  <a:close/>
                  <a:moveTo>
                    <a:pt x="89" y="224"/>
                  </a:moveTo>
                  <a:cubicBezTo>
                    <a:pt x="82" y="213"/>
                    <a:pt x="75" y="201"/>
                    <a:pt x="70" y="187"/>
                  </a:cubicBezTo>
                  <a:cubicBezTo>
                    <a:pt x="60" y="191"/>
                    <a:pt x="53" y="195"/>
                    <a:pt x="46" y="200"/>
                  </a:cubicBezTo>
                  <a:cubicBezTo>
                    <a:pt x="59" y="213"/>
                    <a:pt x="72" y="220"/>
                    <a:pt x="89" y="224"/>
                  </a:cubicBezTo>
                  <a:close/>
                </a:path>
              </a:pathLst>
            </a:custGeom>
            <a:solidFill>
              <a:schemeClr val="bg1">
                <a:alpha val="43137"/>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0"/>
                                  </p:stCondLst>
                                  <p:childTnLst>
                                    <p:animEffect transition="out" filter="wipe(left)">
                                      <p:cBhvr>
                                        <p:cTn id="6" dur="200"/>
                                        <p:tgtEl>
                                          <p:spTgt spid="109"/>
                                        </p:tgtEl>
                                      </p:cBhvr>
                                    </p:animEffect>
                                    <p:set>
                                      <p:cBhvr>
                                        <p:cTn id="7" dur="1" fill="hold">
                                          <p:stCondLst>
                                            <p:cond delay="199"/>
                                          </p:stCondLst>
                                        </p:cTn>
                                        <p:tgtEl>
                                          <p:spTgt spid="109"/>
                                        </p:tgtEl>
                                        <p:attrNameLst>
                                          <p:attrName>style.visibility</p:attrName>
                                        </p:attrNameLst>
                                      </p:cBhvr>
                                      <p:to>
                                        <p:strVal val="hidden"/>
                                      </p:to>
                                    </p:set>
                                  </p:childTnLst>
                                </p:cTn>
                              </p:par>
                            </p:childTnLst>
                          </p:cTn>
                        </p:par>
                        <p:par>
                          <p:cTn id="8" fill="hold">
                            <p:stCondLst>
                              <p:cond delay="500"/>
                            </p:stCondLst>
                            <p:childTnLst>
                              <p:par>
                                <p:cTn id="9" presetID="22" presetClass="exit" presetSubtype="2" fill="hold" nodeType="afterEffect">
                                  <p:stCondLst>
                                    <p:cond delay="0"/>
                                  </p:stCondLst>
                                  <p:childTnLst>
                                    <p:animEffect transition="out" filter="wipe(right)">
                                      <p:cBhvr>
                                        <p:cTn id="10" dur="200"/>
                                        <p:tgtEl>
                                          <p:spTgt spid="84"/>
                                        </p:tgtEl>
                                      </p:cBhvr>
                                    </p:animEffect>
                                    <p:set>
                                      <p:cBhvr>
                                        <p:cTn id="11" dur="1" fill="hold">
                                          <p:stCondLst>
                                            <p:cond delay="199"/>
                                          </p:stCondLst>
                                        </p:cTn>
                                        <p:tgtEl>
                                          <p:spTgt spid="84"/>
                                        </p:tgtEl>
                                        <p:attrNameLst>
                                          <p:attrName>style.visibility</p:attrName>
                                        </p:attrNameLst>
                                      </p:cBhvr>
                                      <p:to>
                                        <p:strVal val="hidden"/>
                                      </p:to>
                                    </p:set>
                                  </p:childTnLst>
                                </p:cTn>
                              </p:par>
                            </p:childTnLst>
                          </p:cTn>
                        </p:par>
                        <p:par>
                          <p:cTn id="12" fill="hold">
                            <p:stCondLst>
                              <p:cond delay="1000"/>
                            </p:stCondLst>
                            <p:childTnLst>
                              <p:par>
                                <p:cTn id="13" presetID="22" presetClass="exit" presetSubtype="8" fill="hold" nodeType="afterEffect">
                                  <p:stCondLst>
                                    <p:cond delay="0"/>
                                  </p:stCondLst>
                                  <p:childTnLst>
                                    <p:animEffect transition="out" filter="wipe(left)">
                                      <p:cBhvr>
                                        <p:cTn id="14" dur="200"/>
                                        <p:tgtEl>
                                          <p:spTgt spid="110"/>
                                        </p:tgtEl>
                                      </p:cBhvr>
                                    </p:animEffect>
                                    <p:set>
                                      <p:cBhvr>
                                        <p:cTn id="15" dur="1" fill="hold">
                                          <p:stCondLst>
                                            <p:cond delay="199"/>
                                          </p:stCondLst>
                                        </p:cTn>
                                        <p:tgtEl>
                                          <p:spTgt spid="110"/>
                                        </p:tgtEl>
                                        <p:attrNameLst>
                                          <p:attrName>style.visibility</p:attrName>
                                        </p:attrNameLst>
                                      </p:cBhvr>
                                      <p:to>
                                        <p:strVal val="hidden"/>
                                      </p:to>
                                    </p:set>
                                  </p:childTnLst>
                                </p:cTn>
                              </p:par>
                            </p:childTnLst>
                          </p:cTn>
                        </p:par>
                        <p:par>
                          <p:cTn id="16" fill="hold">
                            <p:stCondLst>
                              <p:cond delay="1500"/>
                            </p:stCondLst>
                            <p:childTnLst>
                              <p:par>
                                <p:cTn id="17" presetID="22" presetClass="exit" presetSubtype="2" fill="hold" nodeType="afterEffect">
                                  <p:stCondLst>
                                    <p:cond delay="0"/>
                                  </p:stCondLst>
                                  <p:childTnLst>
                                    <p:animEffect transition="out" filter="wipe(right)">
                                      <p:cBhvr>
                                        <p:cTn id="18" dur="200"/>
                                        <p:tgtEl>
                                          <p:spTgt spid="83"/>
                                        </p:tgtEl>
                                      </p:cBhvr>
                                    </p:animEffect>
                                    <p:set>
                                      <p:cBhvr>
                                        <p:cTn id="19" dur="1" fill="hold">
                                          <p:stCondLst>
                                            <p:cond delay="199"/>
                                          </p:stCondLst>
                                        </p:cTn>
                                        <p:tgtEl>
                                          <p:spTgt spid="83"/>
                                        </p:tgtEl>
                                        <p:attrNameLst>
                                          <p:attrName>style.visibility</p:attrName>
                                        </p:attrNameLst>
                                      </p:cBhvr>
                                      <p:to>
                                        <p:strVal val="hidden"/>
                                      </p:to>
                                    </p:set>
                                  </p:childTnLst>
                                </p:cTn>
                              </p:par>
                            </p:childTnLst>
                          </p:cTn>
                        </p:par>
                        <p:par>
                          <p:cTn id="20" fill="hold">
                            <p:stCondLst>
                              <p:cond delay="2000"/>
                            </p:stCondLst>
                            <p:childTnLst>
                              <p:par>
                                <p:cTn id="21" presetID="22" presetClass="exit" presetSubtype="8" fill="hold" nodeType="afterEffect">
                                  <p:stCondLst>
                                    <p:cond delay="0"/>
                                  </p:stCondLst>
                                  <p:childTnLst>
                                    <p:animEffect transition="out" filter="wipe(left)">
                                      <p:cBhvr>
                                        <p:cTn id="22" dur="200"/>
                                        <p:tgtEl>
                                          <p:spTgt spid="111"/>
                                        </p:tgtEl>
                                      </p:cBhvr>
                                    </p:animEffect>
                                    <p:set>
                                      <p:cBhvr>
                                        <p:cTn id="23" dur="1" fill="hold">
                                          <p:stCondLst>
                                            <p:cond delay="199"/>
                                          </p:stCondLst>
                                        </p:cTn>
                                        <p:tgtEl>
                                          <p:spTgt spid="111"/>
                                        </p:tgtEl>
                                        <p:attrNameLst>
                                          <p:attrName>style.visibility</p:attrName>
                                        </p:attrNameLst>
                                      </p:cBhvr>
                                      <p:to>
                                        <p:strVal val="hidden"/>
                                      </p:to>
                                    </p:set>
                                  </p:childTnLst>
                                </p:cTn>
                              </p:par>
                            </p:childTnLst>
                          </p:cTn>
                        </p:par>
                        <p:par>
                          <p:cTn id="24" fill="hold">
                            <p:stCondLst>
                              <p:cond delay="2500"/>
                            </p:stCondLst>
                            <p:childTnLst>
                              <p:par>
                                <p:cTn id="25" presetID="22" presetClass="exit" presetSubtype="2" fill="hold" nodeType="afterEffect">
                                  <p:stCondLst>
                                    <p:cond delay="0"/>
                                  </p:stCondLst>
                                  <p:childTnLst>
                                    <p:animEffect transition="out" filter="wipe(right)">
                                      <p:cBhvr>
                                        <p:cTn id="26" dur="200"/>
                                        <p:tgtEl>
                                          <p:spTgt spid="82"/>
                                        </p:tgtEl>
                                      </p:cBhvr>
                                    </p:animEffect>
                                    <p:set>
                                      <p:cBhvr>
                                        <p:cTn id="27" dur="1" fill="hold">
                                          <p:stCondLst>
                                            <p:cond delay="199"/>
                                          </p:stCondLst>
                                        </p:cTn>
                                        <p:tgtEl>
                                          <p:spTgt spid="82"/>
                                        </p:tgtEl>
                                        <p:attrNameLst>
                                          <p:attrName>style.visibility</p:attrName>
                                        </p:attrNameLst>
                                      </p:cBhvr>
                                      <p:to>
                                        <p:strVal val="hidden"/>
                                      </p:to>
                                    </p:set>
                                  </p:childTnLst>
                                </p:cTn>
                              </p:par>
                              <p:par>
                                <p:cTn id="28" presetID="42" presetClass="path" presetSubtype="0" accel="50000" decel="50000" fill="hold" nodeType="withEffect">
                                  <p:stCondLst>
                                    <p:cond delay="200"/>
                                  </p:stCondLst>
                                  <p:childTnLst>
                                    <p:animMotion origin="layout" path="M 3.05556E-6 2.62898E-6 L 0.03489 -0.1523 " pathEditMode="relative" rAng="0" ptsTypes="AA">
                                      <p:cBhvr>
                                        <p:cTn id="29" dur="300" fill="hold"/>
                                        <p:tgtEl>
                                          <p:spTgt spid="112"/>
                                        </p:tgtEl>
                                        <p:attrNameLst>
                                          <p:attrName>ppt_x</p:attrName>
                                          <p:attrName>ppt_y</p:attrName>
                                        </p:attrNameLst>
                                      </p:cBhvr>
                                      <p:rCtr x="1736" y="-76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0" y="-19050"/>
            <a:ext cx="9144000" cy="5143500"/>
            <a:chOff x="0" y="0"/>
            <a:chExt cx="9144000" cy="5144244"/>
          </a:xfrm>
        </p:grpSpPr>
        <p:pic>
          <p:nvPicPr>
            <p:cNvPr id="4404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6850" y="21491"/>
              <a:ext cx="7677150" cy="512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0" y="0"/>
              <a:ext cx="5724525" cy="5144244"/>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5" name="组合 4"/>
          <p:cNvGrpSpPr/>
          <p:nvPr/>
        </p:nvGrpSpPr>
        <p:grpSpPr bwMode="auto">
          <a:xfrm>
            <a:off x="231775" y="871538"/>
            <a:ext cx="3979863" cy="2990850"/>
            <a:chOff x="4516438" y="752475"/>
            <a:chExt cx="3979862" cy="2989638"/>
          </a:xfrm>
        </p:grpSpPr>
        <p:sp>
          <p:nvSpPr>
            <p:cNvPr id="44042" name="TextBox 3"/>
            <p:cNvSpPr txBox="1">
              <a:spLocks noChangeArrowheads="1"/>
            </p:cNvSpPr>
            <p:nvPr/>
          </p:nvSpPr>
          <p:spPr bwMode="auto">
            <a:xfrm>
              <a:off x="4581227" y="2188030"/>
              <a:ext cx="3165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2800">
                  <a:solidFill>
                    <a:srgbClr val="000000"/>
                  </a:solidFill>
                  <a:latin typeface="微软雅黑" panose="020B0503020204020204" pitchFamily="34" charset="-122"/>
                  <a:ea typeface="微软雅黑" panose="020B0503020204020204" pitchFamily="34" charset="-122"/>
                </a:rPr>
                <a:t>点击添加标题</a:t>
              </a:r>
              <a:endParaRPr lang="zh-CN" altLang="en-US" sz="2800">
                <a:solidFill>
                  <a:srgbClr val="000000"/>
                </a:solidFill>
                <a:latin typeface="微软雅黑" panose="020B0503020204020204" pitchFamily="34" charset="-122"/>
                <a:ea typeface="微软雅黑" panose="020B0503020204020204" pitchFamily="34" charset="-122"/>
              </a:endParaRPr>
            </a:p>
          </p:txBody>
        </p:sp>
        <p:grpSp>
          <p:nvGrpSpPr>
            <p:cNvPr id="44043" name="组合 6"/>
            <p:cNvGrpSpPr/>
            <p:nvPr/>
          </p:nvGrpSpPr>
          <p:grpSpPr bwMode="auto">
            <a:xfrm>
              <a:off x="4516438" y="752475"/>
              <a:ext cx="3979862" cy="1135063"/>
              <a:chOff x="3712353" y="1361564"/>
              <a:chExt cx="3979637" cy="1136316"/>
            </a:xfrm>
          </p:grpSpPr>
          <p:sp>
            <p:nvSpPr>
              <p:cNvPr id="9" name="TextBox 8"/>
              <p:cNvSpPr txBox="1">
                <a:spLocks noChangeArrowheads="1"/>
              </p:cNvSpPr>
              <p:nvPr/>
            </p:nvSpPr>
            <p:spPr bwMode="auto">
              <a:xfrm>
                <a:off x="3712353" y="1361564"/>
                <a:ext cx="3960588" cy="824823"/>
              </a:xfrm>
              <a:prstGeom prst="rect">
                <a:avLst/>
              </a:prstGeom>
              <a:noFill/>
              <a:ln w="9525">
                <a:noFill/>
                <a:miter lim="800000"/>
              </a:ln>
            </p:spPr>
            <p:txBody>
              <a:bodyPr>
                <a:spAutoFit/>
              </a:bodyPr>
              <a:lstStyle/>
              <a:p>
                <a:pPr defTabSz="914400" eaLnBrk="1" fontAlgn="auto" hangingPunct="1">
                  <a:spcBef>
                    <a:spcPts val="0"/>
                  </a:spcBef>
                  <a:spcAft>
                    <a:spcPts val="0"/>
                  </a:spcAft>
                  <a:defRPr/>
                </a:pPr>
                <a:r>
                  <a:rPr lang="zh-CN" altLang="en-US" sz="4800" dirty="0">
                    <a:gradFill flip="none" rotWithShape="1">
                      <a:gsLst>
                        <a:gs pos="0">
                          <a:srgbClr val="C00000"/>
                        </a:gs>
                        <a:gs pos="100000">
                          <a:srgbClr val="FF0000"/>
                        </a:gs>
                      </a:gsLst>
                      <a:lin ang="16200000" scaled="1"/>
                      <a:tileRect/>
                    </a:gradFill>
                    <a:effectLst>
                      <a:outerShdw blurRad="38100" dist="25400" dir="2700000" algn="tl">
                        <a:prstClr val="black">
                          <a:lumMod val="75000"/>
                          <a:lumOff val="25000"/>
                        </a:prstClr>
                      </a:outerShdw>
                    </a:effectLst>
                    <a:latin typeface="微软雅黑" panose="020B0503020204020204" pitchFamily="34" charset="-122"/>
                    <a:ea typeface="微软雅黑" panose="020B0503020204020204" pitchFamily="34" charset="-122"/>
                  </a:rPr>
                  <a:t>志在行业领先</a:t>
                </a:r>
                <a:endParaRPr lang="zh-CN" altLang="en-US" sz="4800" dirty="0">
                  <a:gradFill flip="none" rotWithShape="1">
                    <a:gsLst>
                      <a:gs pos="0">
                        <a:srgbClr val="C00000"/>
                      </a:gs>
                      <a:gs pos="100000">
                        <a:srgbClr val="FF0000"/>
                      </a:gs>
                    </a:gsLst>
                    <a:lin ang="16200000" scaled="1"/>
                    <a:tileRect/>
                  </a:gradFill>
                  <a:effectLst>
                    <a:outerShdw blurRad="38100" dist="25400" dir="2700000" algn="tl">
                      <a:prstClr val="black">
                        <a:lumMod val="75000"/>
                        <a:lumOff val="25000"/>
                      </a:prst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3775849" y="2128861"/>
                <a:ext cx="3916141" cy="368557"/>
              </a:xfrm>
              <a:prstGeom prst="rect">
                <a:avLst/>
              </a:prstGeom>
            </p:spPr>
            <p:txBody>
              <a:bodyPr wrap="none">
                <a:spAutoFit/>
              </a:bodyPr>
              <a:lstStyle/>
              <a:p>
                <a:pPr defTabSz="914400" eaLnBrk="1" fontAlgn="auto" hangingPunct="1">
                  <a:spcBef>
                    <a:spcPts val="0"/>
                  </a:spcBef>
                  <a:spcAft>
                    <a:spcPts val="0"/>
                  </a:spcAft>
                  <a:defRPr/>
                </a:pPr>
                <a:r>
                  <a:rPr lang="en-US" altLang="zh-CN" sz="1800" spc="180" dirty="0">
                    <a:solidFill>
                      <a:prstClr val="black"/>
                    </a:solidFill>
                    <a:effectLst>
                      <a:outerShdw blurRad="50800" dist="38100" dir="2700000" algn="tl" rotWithShape="0">
                        <a:prstClr val="black">
                          <a:alpha val="40000"/>
                        </a:prstClr>
                      </a:outerShdw>
                    </a:effectLst>
                    <a:latin typeface="+mn-lt"/>
                    <a:ea typeface="+mn-ea"/>
                  </a:rPr>
                  <a:t>Overall development objectives</a:t>
                </a:r>
                <a:endParaRPr lang="en-US" altLang="zh-CN" sz="1800" spc="180" dirty="0">
                  <a:solidFill>
                    <a:prstClr val="black"/>
                  </a:solidFill>
                  <a:effectLst>
                    <a:outerShdw blurRad="50800" dist="38100" dir="2700000" algn="tl" rotWithShape="0">
                      <a:prstClr val="black">
                        <a:alpha val="40000"/>
                      </a:prstClr>
                    </a:outerShdw>
                  </a:effectLst>
                  <a:latin typeface="+mn-lt"/>
                  <a:ea typeface="+mn-ea"/>
                </a:endParaRPr>
              </a:p>
            </p:txBody>
          </p:sp>
          <p:cxnSp>
            <p:nvCxnSpPr>
              <p:cNvPr id="11" name="直接连接符 10"/>
              <p:cNvCxnSpPr/>
              <p:nvPr/>
            </p:nvCxnSpPr>
            <p:spPr>
              <a:xfrm>
                <a:off x="3852045" y="2157456"/>
                <a:ext cx="3578022" cy="0"/>
              </a:xfrm>
              <a:prstGeom prst="line">
                <a:avLst/>
              </a:prstGeom>
              <a:ln w="6350">
                <a:solidFill>
                  <a:srgbClr val="263560"/>
                </a:solidFill>
              </a:ln>
              <a:effectLst>
                <a:outerShdw blurRad="12700" dist="6350" dir="5400000" algn="t" rotWithShape="0">
                  <a:srgbClr val="EAF1FA"/>
                </a:outerShdw>
              </a:effectLst>
            </p:spPr>
            <p:style>
              <a:lnRef idx="1">
                <a:schemeClr val="accent1"/>
              </a:lnRef>
              <a:fillRef idx="0">
                <a:schemeClr val="accent1"/>
              </a:fillRef>
              <a:effectRef idx="0">
                <a:schemeClr val="accent1"/>
              </a:effectRef>
              <a:fontRef idx="minor">
                <a:schemeClr val="tx1"/>
              </a:fontRef>
            </p:style>
          </p:cxnSp>
        </p:grpSp>
        <p:sp>
          <p:nvSpPr>
            <p:cNvPr id="44044" name="矩形 7"/>
            <p:cNvSpPr>
              <a:spLocks noChangeArrowheads="1"/>
            </p:cNvSpPr>
            <p:nvPr/>
          </p:nvSpPr>
          <p:spPr bwMode="auto">
            <a:xfrm>
              <a:off x="4572889" y="2675154"/>
              <a:ext cx="3721455" cy="106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spcBef>
                  <a:spcPct val="0"/>
                </a:spcBef>
                <a:buClr>
                  <a:srgbClr val="0070C0"/>
                </a:buClr>
                <a:buFontTx/>
                <a:buNone/>
              </a:pPr>
              <a:r>
                <a:rPr lang="zh-CN" altLang="zh-CN" sz="1200">
                  <a:solidFill>
                    <a:srgbClr val="000000"/>
                  </a:solidFill>
                  <a:latin typeface="微软雅黑" panose="020B0503020204020204" pitchFamily="34" charset="-122"/>
                  <a:ea typeface="微软雅黑" panose="020B0503020204020204" pitchFamily="34" charset="-122"/>
                </a:rPr>
                <a:t>拥有国内顶尖的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制作技术、顶级的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设计团队， 坚持精益求精、拒绝平庸的做事精神，帮助您实现美观、精致、严谨、动感的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展示效果，让您的</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zh-CN" sz="1200">
                  <a:solidFill>
                    <a:srgbClr val="000000"/>
                  </a:solidFill>
                  <a:latin typeface="微软雅黑" panose="020B0503020204020204" pitchFamily="34" charset="-122"/>
                  <a:ea typeface="微软雅黑" panose="020B0503020204020204" pitchFamily="34" charset="-122"/>
                </a:rPr>
                <a:t>创造卓越价值</a:t>
              </a:r>
              <a:endParaRPr lang="zh-CN" altLang="zh-CN" sz="1200">
                <a:solidFill>
                  <a:srgbClr val="000000"/>
                </a:solidFill>
                <a:latin typeface="微软雅黑" panose="020B0503020204020204" pitchFamily="34" charset="-122"/>
                <a:ea typeface="微软雅黑" panose="020B0503020204020204" pitchFamily="34" charset="-122"/>
              </a:endParaRPr>
            </a:p>
          </p:txBody>
        </p:sp>
      </p:grpSp>
      <p:pic>
        <p:nvPicPr>
          <p:cNvPr id="44036" name="Picture 5" descr="C:\Documents and Settings\Administrator\桌面\未标题-2.png"/>
          <p:cNvPicPr>
            <a:picLocks noChangeAspect="1" noChangeArrowheads="1"/>
          </p:cNvPicPr>
          <p:nvPr/>
        </p:nvPicPr>
        <p:blipFill>
          <a:blip r:embed="rId2">
            <a:extLst>
              <a:ext uri="{28A0092B-C50C-407E-A947-70E740481C1C}">
                <a14:useLocalDpi xmlns:a14="http://schemas.microsoft.com/office/drawing/2010/main" val="0"/>
              </a:ext>
            </a:extLst>
          </a:blip>
          <a:srcRect l="4469"/>
          <a:stretch>
            <a:fillRect/>
          </a:stretch>
        </p:blipFill>
        <p:spPr bwMode="auto">
          <a:xfrm>
            <a:off x="-15875" y="49213"/>
            <a:ext cx="8429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p:nvCxnSpPr>
        <p:spPr>
          <a:xfrm>
            <a:off x="1717675" y="547688"/>
            <a:ext cx="584358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93759" y="531355"/>
            <a:ext cx="894898" cy="99698"/>
            <a:chOff x="6368931" y="742241"/>
            <a:chExt cx="1515715" cy="168862"/>
          </a:xfrm>
          <a:solidFill>
            <a:srgbClr val="0070C0"/>
          </a:solidFill>
        </p:grpSpPr>
        <p:sp>
          <p:nvSpPr>
            <p:cNvPr id="16" name="任意多边形 15"/>
            <p:cNvSpPr/>
            <p:nvPr/>
          </p:nvSpPr>
          <p:spPr>
            <a:xfrm>
              <a:off x="6368931"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 name="任意多边形 16"/>
            <p:cNvSpPr/>
            <p:nvPr/>
          </p:nvSpPr>
          <p:spPr>
            <a:xfrm>
              <a:off x="6580898"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任意多边形 17"/>
            <p:cNvSpPr/>
            <p:nvPr/>
          </p:nvSpPr>
          <p:spPr>
            <a:xfrm>
              <a:off x="6792865"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 name="任意多边形 18"/>
            <p:cNvSpPr/>
            <p:nvPr/>
          </p:nvSpPr>
          <p:spPr>
            <a:xfrm>
              <a:off x="7004832"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0" name="任意多边形 19"/>
            <p:cNvSpPr/>
            <p:nvPr/>
          </p:nvSpPr>
          <p:spPr>
            <a:xfrm>
              <a:off x="7216799"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任意多边形 20"/>
            <p:cNvSpPr/>
            <p:nvPr/>
          </p:nvSpPr>
          <p:spPr>
            <a:xfrm>
              <a:off x="7428766"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2" name="任意多边形 21"/>
            <p:cNvSpPr/>
            <p:nvPr/>
          </p:nvSpPr>
          <p:spPr>
            <a:xfrm>
              <a:off x="7640734" y="742241"/>
              <a:ext cx="243912" cy="168862"/>
            </a:xfrm>
            <a:custGeom>
              <a:avLst/>
              <a:gdLst>
                <a:gd name="connsiteX0" fmla="*/ 0 w 400692"/>
                <a:gd name="connsiteY0" fmla="*/ 277402 h 277402"/>
                <a:gd name="connsiteX1" fmla="*/ 215757 w 400692"/>
                <a:gd name="connsiteY1" fmla="*/ 0 h 277402"/>
                <a:gd name="connsiteX2" fmla="*/ 400692 w 400692"/>
                <a:gd name="connsiteY2" fmla="*/ 0 h 277402"/>
                <a:gd name="connsiteX3" fmla="*/ 205483 w 400692"/>
                <a:gd name="connsiteY3" fmla="*/ 277402 h 277402"/>
                <a:gd name="connsiteX4" fmla="*/ 0 w 400692"/>
                <a:gd name="connsiteY4" fmla="*/ 277402 h 27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92" h="277402">
                  <a:moveTo>
                    <a:pt x="0" y="277402"/>
                  </a:moveTo>
                  <a:lnTo>
                    <a:pt x="215757" y="0"/>
                  </a:lnTo>
                  <a:lnTo>
                    <a:pt x="400692" y="0"/>
                  </a:lnTo>
                  <a:lnTo>
                    <a:pt x="205483" y="277402"/>
                  </a:lnTo>
                  <a:lnTo>
                    <a:pt x="0" y="2774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sp>
        <p:nvSpPr>
          <p:cNvPr id="23" name="平行四边形 22"/>
          <p:cNvSpPr/>
          <p:nvPr/>
        </p:nvSpPr>
        <p:spPr>
          <a:xfrm>
            <a:off x="1647825" y="588963"/>
            <a:ext cx="3313113" cy="46037"/>
          </a:xfrm>
          <a:prstGeom prst="parallelogram">
            <a:avLst>
              <a:gd name="adj" fmla="val 96868"/>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4" name="TextBox 23"/>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新年计划</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8113713" y="547688"/>
            <a:ext cx="104457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42"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600"/>
                                        <p:tgtEl>
                                          <p:spTgt spid="2"/>
                                        </p:tgtEl>
                                      </p:cBhvr>
                                    </p:animEffect>
                                    <p:anim calcmode="lin" valueType="num">
                                      <p:cBhvr>
                                        <p:cTn id="13" dur="600" fill="hold"/>
                                        <p:tgtEl>
                                          <p:spTgt spid="2"/>
                                        </p:tgtEl>
                                        <p:attrNameLst>
                                          <p:attrName>ppt_x</p:attrName>
                                        </p:attrNameLst>
                                      </p:cBhvr>
                                      <p:tavLst>
                                        <p:tav tm="0">
                                          <p:val>
                                            <p:strVal val="#ppt_x"/>
                                          </p:val>
                                        </p:tav>
                                        <p:tav tm="100000">
                                          <p:val>
                                            <p:strVal val="#ppt_x"/>
                                          </p:val>
                                        </p:tav>
                                      </p:tavLst>
                                    </p:anim>
                                    <p:anim calcmode="lin" valueType="num">
                                      <p:cBhvr>
                                        <p:cTn id="14" dur="600" fill="hold"/>
                                        <p:tgtEl>
                                          <p:spTgt spid="2"/>
                                        </p:tgtEl>
                                        <p:attrNameLst>
                                          <p:attrName>ppt_y</p:attrName>
                                        </p:attrNameLst>
                                      </p:cBhvr>
                                      <p:tavLst>
                                        <p:tav tm="0">
                                          <p:val>
                                            <p:strVal val="#ppt_y+.1"/>
                                          </p:val>
                                        </p:tav>
                                        <p:tav tm="100000">
                                          <p:val>
                                            <p:strVal val="#ppt_y"/>
                                          </p:val>
                                        </p:tav>
                                      </p:tavLst>
                                    </p:anim>
                                  </p:childTnLst>
                                </p:cTn>
                              </p:par>
                              <p:par>
                                <p:cTn id="15" presetID="2" presetClass="entr" presetSubtype="8" fill="hold" nodeType="withEffect">
                                  <p:stCondLst>
                                    <p:cond delay="11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400" fill="hold"/>
                                        <p:tgtEl>
                                          <p:spTgt spid="5"/>
                                        </p:tgtEl>
                                        <p:attrNameLst>
                                          <p:attrName>ppt_x</p:attrName>
                                        </p:attrNameLst>
                                      </p:cBhvr>
                                      <p:tavLst>
                                        <p:tav tm="0">
                                          <p:val>
                                            <p:strVal val="0-#ppt_w/2"/>
                                          </p:val>
                                        </p:tav>
                                        <p:tav tm="100000">
                                          <p:val>
                                            <p:strVal val="#ppt_x"/>
                                          </p:val>
                                        </p:tav>
                                      </p:tavLst>
                                    </p:anim>
                                    <p:anim calcmode="lin" valueType="num">
                                      <p:cBhvr additive="base">
                                        <p:cTn id="18" dur="4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0" y="-30480"/>
            <a:ext cx="9144000" cy="5151438"/>
            <a:chOff x="0" y="1"/>
            <a:chExt cx="9144000" cy="5152176"/>
          </a:xfrm>
        </p:grpSpPr>
        <p:pic>
          <p:nvPicPr>
            <p:cNvPr id="45059" name="Picture 859" descr="C:\Users\admin\Desktop\Nipic_9667229_20120426114907136000.jpg"/>
            <p:cNvPicPr>
              <a:picLocks noChangeAspect="1" noChangeArrowheads="1"/>
            </p:cNvPicPr>
            <p:nvPr/>
          </p:nvPicPr>
          <p:blipFill>
            <a:blip r:embed="rId1">
              <a:extLst>
                <a:ext uri="{28A0092B-C50C-407E-A947-70E740481C1C}">
                  <a14:useLocalDpi xmlns:a14="http://schemas.microsoft.com/office/drawing/2010/main" val="0"/>
                </a:ext>
              </a:extLst>
            </a:blip>
            <a:srcRect l="8401" r="1851"/>
            <a:stretch>
              <a:fillRect/>
            </a:stretch>
          </p:blipFill>
          <p:spPr bwMode="auto">
            <a:xfrm>
              <a:off x="0" y="1"/>
              <a:ext cx="9144000" cy="515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22300" y="314371"/>
              <a:ext cx="2797175" cy="831969"/>
            </a:xfrm>
            <a:prstGeom prst="rect">
              <a:avLst/>
            </a:prstGeom>
            <a:noFill/>
          </p:spPr>
          <p:txBody>
            <a:bodyPr>
              <a:spAutoFit/>
            </a:bodyPr>
            <a:lstStyle/>
            <a:p>
              <a:pPr algn="dist" defTabSz="914400" eaLnBrk="1" fontAlgn="auto" hangingPunct="1">
                <a:spcBef>
                  <a:spcPts val="0"/>
                </a:spcBef>
                <a:spcAft>
                  <a:spcPts val="0"/>
                </a:spcAft>
                <a:defRPr/>
              </a:pPr>
              <a:r>
                <a:rPr lang="zh-CN" altLang="en-US" sz="4800" b="1" dirty="0">
                  <a:solidFill>
                    <a:prstClr val="white"/>
                  </a:solidFill>
                  <a:effectLst>
                    <a:outerShdw blurRad="38100" dist="38100" dir="2700000" algn="tl">
                      <a:srgbClr val="000000">
                        <a:alpha val="43137"/>
                      </a:srgbClr>
                    </a:outerShdw>
                  </a:effectLst>
                  <a:latin typeface="xindexingcao58"/>
                  <a:ea typeface="方正黄草简体" panose="03000509000000000000" pitchFamily="65" charset="-122"/>
                </a:rPr>
                <a:t>展望未来</a:t>
              </a:r>
              <a:endParaRPr lang="zh-CN" altLang="en-US" sz="4800" b="1" dirty="0">
                <a:solidFill>
                  <a:prstClr val="white"/>
                </a:solidFill>
                <a:effectLst>
                  <a:outerShdw blurRad="38100" dist="38100" dir="2700000" algn="tl">
                    <a:srgbClr val="000000">
                      <a:alpha val="43137"/>
                    </a:srgbClr>
                  </a:outerShdw>
                </a:effectLst>
                <a:latin typeface="xindexingcao58"/>
                <a:ea typeface="方正黄草简体" panose="03000509000000000000" pitchFamily="65" charset="-122"/>
              </a:endParaRPr>
            </a:p>
          </p:txBody>
        </p:sp>
        <p:sp>
          <p:nvSpPr>
            <p:cNvPr id="5" name="TextBox 4"/>
            <p:cNvSpPr txBox="1"/>
            <p:nvPr/>
          </p:nvSpPr>
          <p:spPr bwMode="auto">
            <a:xfrm>
              <a:off x="8044975" y="1449844"/>
              <a:ext cx="543739" cy="1815882"/>
            </a:xfrm>
            <a:prstGeom prst="rect">
              <a:avLst/>
            </a:prstGeom>
            <a:noFill/>
            <a:scene3d>
              <a:camera prst="orthographicFront">
                <a:rot lat="20238237" lon="2205594" rev="21271986"/>
              </a:camera>
              <a:lightRig rig="threePt" dir="t"/>
            </a:scene3d>
          </p:spPr>
          <p:txBody>
            <a:bodyPr wrap="none">
              <a:spAutoFit/>
            </a:bodyPr>
            <a:lstStyle/>
            <a:p>
              <a:pPr defTabSz="914400" eaLnBrk="1" fontAlgn="auto" hangingPunct="1">
                <a:spcBef>
                  <a:spcPts val="0"/>
                </a:spcBef>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行</a:t>
              </a:r>
              <a:endParaRPr lang="en-US" altLang="zh-CN" sz="2800" b="1" dirty="0">
                <a:solidFill>
                  <a:srgbClr val="0070C0"/>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业</a:t>
              </a:r>
              <a:endParaRPr lang="en-US" altLang="zh-CN" sz="2800" b="1" dirty="0">
                <a:solidFill>
                  <a:srgbClr val="0070C0"/>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第</a:t>
              </a:r>
              <a:endParaRPr lang="en-US" altLang="zh-CN" sz="2800" b="1" dirty="0">
                <a:solidFill>
                  <a:srgbClr val="0070C0"/>
                </a:solidFill>
                <a:latin typeface="微软雅黑" panose="020B0503020204020204" pitchFamily="34" charset="-122"/>
                <a:ea typeface="微软雅黑" panose="020B0503020204020204" pitchFamily="34" charset="-122"/>
              </a:endParaRPr>
            </a:p>
            <a:p>
              <a:pPr defTabSz="914400" eaLnBrk="1" fontAlgn="auto" hangingPunct="1">
                <a:spcBef>
                  <a:spcPts val="0"/>
                </a:spcBef>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一</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bwMode="auto">
            <a:xfrm>
              <a:off x="798513" y="1014559"/>
              <a:ext cx="2449512" cy="0"/>
            </a:xfrm>
            <a:prstGeom prst="line">
              <a:avLst/>
            </a:prstGeom>
            <a:ln w="635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5063" name="矩形 13"/>
            <p:cNvSpPr>
              <a:spLocks noChangeArrowheads="1"/>
            </p:cNvSpPr>
            <p:nvPr/>
          </p:nvSpPr>
          <p:spPr bwMode="auto">
            <a:xfrm>
              <a:off x="719138" y="1281298"/>
              <a:ext cx="3676650" cy="46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zh-CN" altLang="en-US" sz="1200">
                  <a:solidFill>
                    <a:srgbClr val="D9D9D9"/>
                  </a:solidFill>
                  <a:latin typeface="微软雅黑" panose="020B0503020204020204" pitchFamily="34" charset="-122"/>
                  <a:ea typeface="微软雅黑" panose="020B0503020204020204" pitchFamily="34" charset="-122"/>
                </a:rPr>
                <a:t>拥有国内顶尖的</a:t>
              </a:r>
              <a:r>
                <a:rPr lang="en-US" altLang="zh-CN" sz="1200">
                  <a:solidFill>
                    <a:srgbClr val="D9D9D9"/>
                  </a:solidFill>
                  <a:latin typeface="微软雅黑" panose="020B0503020204020204" pitchFamily="34" charset="-122"/>
                  <a:ea typeface="微软雅黑" panose="020B0503020204020204" pitchFamily="34" charset="-122"/>
                </a:rPr>
                <a:t>PPT</a:t>
              </a:r>
              <a:r>
                <a:rPr lang="zh-CN" altLang="en-US" sz="1200">
                  <a:solidFill>
                    <a:srgbClr val="D9D9D9"/>
                  </a:solidFill>
                  <a:latin typeface="微软雅黑" panose="020B0503020204020204" pitchFamily="34" charset="-122"/>
                  <a:ea typeface="微软雅黑" panose="020B0503020204020204" pitchFamily="34" charset="-122"/>
                </a:rPr>
                <a:t>制作技术、顶级的</a:t>
              </a:r>
              <a:r>
                <a:rPr lang="en-US" altLang="zh-CN" sz="1200">
                  <a:solidFill>
                    <a:srgbClr val="D9D9D9"/>
                  </a:solidFill>
                  <a:latin typeface="微软雅黑" panose="020B0503020204020204" pitchFamily="34" charset="-122"/>
                  <a:ea typeface="微软雅黑" panose="020B0503020204020204" pitchFamily="34" charset="-122"/>
                </a:rPr>
                <a:t>PPT</a:t>
              </a:r>
              <a:r>
                <a:rPr lang="zh-CN" altLang="en-US" sz="1200">
                  <a:solidFill>
                    <a:srgbClr val="D9D9D9"/>
                  </a:solidFill>
                  <a:latin typeface="微软雅黑" panose="020B0503020204020204" pitchFamily="34" charset="-122"/>
                  <a:ea typeface="微软雅黑" panose="020B0503020204020204" pitchFamily="34" charset="-122"/>
                </a:rPr>
                <a:t>设计团队， 坚持精益求精、拒绝平庸的做事精神。</a:t>
              </a:r>
              <a:endParaRPr lang="zh-CN" altLang="en-US" sz="1200">
                <a:solidFill>
                  <a:srgbClr val="D9D9D9"/>
                </a:solidFill>
                <a:latin typeface="微软雅黑" panose="020B0503020204020204" pitchFamily="34" charset="-122"/>
                <a:ea typeface="微软雅黑" panose="020B0503020204020204" pitchFamily="34" charset="-122"/>
              </a:endParaRPr>
            </a:p>
          </p:txBody>
        </p:sp>
        <p:sp>
          <p:nvSpPr>
            <p:cNvPr id="45064" name="TextBox 7"/>
            <p:cNvSpPr txBox="1">
              <a:spLocks noChangeArrowheads="1"/>
            </p:cNvSpPr>
            <p:nvPr/>
          </p:nvSpPr>
          <p:spPr bwMode="auto">
            <a:xfrm>
              <a:off x="928688" y="1014559"/>
              <a:ext cx="2374900" cy="2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dist" defTabSz="914400" eaLnBrk="1" hangingPunct="1">
                <a:spcBef>
                  <a:spcPct val="0"/>
                </a:spcBef>
                <a:buFontTx/>
                <a:buNone/>
              </a:pPr>
              <a:r>
                <a:rPr lang="en-US" altLang="zh-CN" sz="1100">
                  <a:solidFill>
                    <a:srgbClr val="D9D9D9"/>
                  </a:solidFill>
                  <a:latin typeface="Arial" panose="020B0604020202020204" pitchFamily="34" charset="0"/>
                  <a:cs typeface="Arial" panose="020B0604020202020204" pitchFamily="34" charset="0"/>
                </a:rPr>
                <a:t>Look Forward To The Future</a:t>
              </a:r>
              <a:endParaRPr lang="zh-CN" altLang="en-US" sz="1100">
                <a:solidFill>
                  <a:srgbClr val="D9D9D9"/>
                </a:solidFill>
                <a:latin typeface="Arial" panose="020B0604020202020204" pitchFamily="34" charset="0"/>
                <a:cs typeface="Arial" panose="020B0604020202020204" pitchFamily="34" charset="0"/>
              </a:endParaRPr>
            </a:p>
          </p:txBody>
        </p:sp>
        <p:grpSp>
          <p:nvGrpSpPr>
            <p:cNvPr id="45065" name="组合 8"/>
            <p:cNvGrpSpPr/>
            <p:nvPr/>
          </p:nvGrpSpPr>
          <p:grpSpPr bwMode="auto">
            <a:xfrm>
              <a:off x="804779" y="1114778"/>
              <a:ext cx="133610" cy="72008"/>
              <a:chOff x="3096840" y="993951"/>
              <a:chExt cx="133610" cy="72008"/>
            </a:xfrm>
          </p:grpSpPr>
          <p:sp>
            <p:nvSpPr>
              <p:cNvPr id="11" name="燕尾形 10"/>
              <p:cNvSpPr/>
              <p:nvPr/>
            </p:nvSpPr>
            <p:spPr>
              <a:xfrm>
                <a:off x="3096924" y="993759"/>
                <a:ext cx="71437" cy="71448"/>
              </a:xfrm>
              <a:prstGeom prst="chevron">
                <a:avLst>
                  <a:gd name="adj" fmla="val 615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12" name="燕尾形 11"/>
              <p:cNvSpPr/>
              <p:nvPr/>
            </p:nvSpPr>
            <p:spPr>
              <a:xfrm>
                <a:off x="3158836" y="993759"/>
                <a:ext cx="71438" cy="71448"/>
              </a:xfrm>
              <a:prstGeom prst="chevron">
                <a:avLst>
                  <a:gd name="adj" fmla="val 615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900" fill="hold"/>
                                        <p:tgtEl>
                                          <p:spTgt spid="2"/>
                                        </p:tgtEl>
                                        <p:attrNameLst>
                                          <p:attrName>ppt_w</p:attrName>
                                        </p:attrNameLst>
                                      </p:cBhvr>
                                      <p:tavLst>
                                        <p:tav tm="0">
                                          <p:val>
                                            <p:strVal val="4*#ppt_w"/>
                                          </p:val>
                                        </p:tav>
                                        <p:tav tm="100000">
                                          <p:val>
                                            <p:strVal val="#ppt_w"/>
                                          </p:val>
                                        </p:tav>
                                      </p:tavLst>
                                    </p:anim>
                                    <p:anim calcmode="lin" valueType="num">
                                      <p:cBhvr>
                                        <p:cTn id="8" dur="9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2" name="任意多边形 81"/>
          <p:cNvSpPr/>
          <p:nvPr/>
        </p:nvSpPr>
        <p:spPr>
          <a:xfrm>
            <a:off x="1579563" y="2701925"/>
            <a:ext cx="6927850" cy="909638"/>
          </a:xfrm>
          <a:custGeom>
            <a:avLst/>
            <a:gdLst>
              <a:gd name="connsiteX0" fmla="*/ 6926580 w 6926580"/>
              <a:gd name="connsiteY0" fmla="*/ 0 h 815340"/>
              <a:gd name="connsiteX1" fmla="*/ 0 w 6926580"/>
              <a:gd name="connsiteY1" fmla="*/ 472440 h 815340"/>
              <a:gd name="connsiteX2" fmla="*/ 0 w 6926580"/>
              <a:gd name="connsiteY2" fmla="*/ 815340 h 815340"/>
              <a:gd name="connsiteX3" fmla="*/ 6918960 w 6926580"/>
              <a:gd name="connsiteY3" fmla="*/ 365760 h 815340"/>
              <a:gd name="connsiteX4" fmla="*/ 6926580 w 6926580"/>
              <a:gd name="connsiteY4" fmla="*/ 0 h 815340"/>
              <a:gd name="connsiteX0-1" fmla="*/ 6926580 w 6926580"/>
              <a:gd name="connsiteY0-2" fmla="*/ 0 h 961390"/>
              <a:gd name="connsiteX1-3" fmla="*/ 0 w 6926580"/>
              <a:gd name="connsiteY1-4" fmla="*/ 472440 h 961390"/>
              <a:gd name="connsiteX2-5" fmla="*/ 12700 w 6926580"/>
              <a:gd name="connsiteY2-6" fmla="*/ 961390 h 961390"/>
              <a:gd name="connsiteX3-7" fmla="*/ 6918960 w 6926580"/>
              <a:gd name="connsiteY3-8" fmla="*/ 365760 h 961390"/>
              <a:gd name="connsiteX4-9" fmla="*/ 6926580 w 6926580"/>
              <a:gd name="connsiteY4-10" fmla="*/ 0 h 961390"/>
              <a:gd name="connsiteX0-11" fmla="*/ 6926580 w 6926580"/>
              <a:gd name="connsiteY0-12" fmla="*/ 0 h 961390"/>
              <a:gd name="connsiteX1-13" fmla="*/ 0 w 6926580"/>
              <a:gd name="connsiteY1-14" fmla="*/ 624840 h 961390"/>
              <a:gd name="connsiteX2-15" fmla="*/ 12700 w 6926580"/>
              <a:gd name="connsiteY2-16" fmla="*/ 961390 h 961390"/>
              <a:gd name="connsiteX3-17" fmla="*/ 6918960 w 6926580"/>
              <a:gd name="connsiteY3-18" fmla="*/ 365760 h 961390"/>
              <a:gd name="connsiteX4-19" fmla="*/ 6926580 w 6926580"/>
              <a:gd name="connsiteY4-20" fmla="*/ 0 h 961390"/>
              <a:gd name="connsiteX0-21" fmla="*/ 6926580 w 6926580"/>
              <a:gd name="connsiteY0-22" fmla="*/ 0 h 955040"/>
              <a:gd name="connsiteX1-23" fmla="*/ 0 w 6926580"/>
              <a:gd name="connsiteY1-24" fmla="*/ 624840 h 955040"/>
              <a:gd name="connsiteX2-25" fmla="*/ 6350 w 6926580"/>
              <a:gd name="connsiteY2-26" fmla="*/ 955040 h 955040"/>
              <a:gd name="connsiteX3-27" fmla="*/ 6918960 w 6926580"/>
              <a:gd name="connsiteY3-28" fmla="*/ 365760 h 955040"/>
              <a:gd name="connsiteX4-29" fmla="*/ 6926580 w 6926580"/>
              <a:gd name="connsiteY4-30" fmla="*/ 0 h 955040"/>
              <a:gd name="connsiteX0-31" fmla="*/ 6926580 w 6926580"/>
              <a:gd name="connsiteY0-32" fmla="*/ 0 h 955040"/>
              <a:gd name="connsiteX1-33" fmla="*/ 0 w 6926580"/>
              <a:gd name="connsiteY1-34" fmla="*/ 624840 h 955040"/>
              <a:gd name="connsiteX2-35" fmla="*/ 6350 w 6926580"/>
              <a:gd name="connsiteY2-36" fmla="*/ 955040 h 955040"/>
              <a:gd name="connsiteX3-37" fmla="*/ 6918960 w 6926580"/>
              <a:gd name="connsiteY3-38" fmla="*/ 397510 h 955040"/>
              <a:gd name="connsiteX4-39" fmla="*/ 6926580 w 6926580"/>
              <a:gd name="connsiteY4-40" fmla="*/ 0 h 955040"/>
              <a:gd name="connsiteX0-41" fmla="*/ 6926580 w 6926580"/>
              <a:gd name="connsiteY0-42" fmla="*/ 0 h 910590"/>
              <a:gd name="connsiteX1-43" fmla="*/ 0 w 6926580"/>
              <a:gd name="connsiteY1-44" fmla="*/ 580390 h 910590"/>
              <a:gd name="connsiteX2-45" fmla="*/ 6350 w 6926580"/>
              <a:gd name="connsiteY2-46" fmla="*/ 910590 h 910590"/>
              <a:gd name="connsiteX3-47" fmla="*/ 6918960 w 6926580"/>
              <a:gd name="connsiteY3-48" fmla="*/ 353060 h 910590"/>
              <a:gd name="connsiteX4-49" fmla="*/ 6926580 w 6926580"/>
              <a:gd name="connsiteY4-50" fmla="*/ 0 h 910590"/>
              <a:gd name="connsiteX0-51" fmla="*/ 6926580 w 6926580"/>
              <a:gd name="connsiteY0-52" fmla="*/ 0 h 910590"/>
              <a:gd name="connsiteX1-53" fmla="*/ 0 w 6926580"/>
              <a:gd name="connsiteY1-54" fmla="*/ 580390 h 910590"/>
              <a:gd name="connsiteX2-55" fmla="*/ 6350 w 6926580"/>
              <a:gd name="connsiteY2-56" fmla="*/ 910590 h 910590"/>
              <a:gd name="connsiteX3-57" fmla="*/ 6918960 w 6926580"/>
              <a:gd name="connsiteY3-58" fmla="*/ 340360 h 910590"/>
              <a:gd name="connsiteX4-59" fmla="*/ 6926580 w 6926580"/>
              <a:gd name="connsiteY4-60" fmla="*/ 0 h 910590"/>
              <a:gd name="connsiteX0-61" fmla="*/ 6926580 w 6926580"/>
              <a:gd name="connsiteY0-62" fmla="*/ 0 h 910590"/>
              <a:gd name="connsiteX1-63" fmla="*/ 0 w 6926580"/>
              <a:gd name="connsiteY1-64" fmla="*/ 580390 h 910590"/>
              <a:gd name="connsiteX2-65" fmla="*/ 6350 w 6926580"/>
              <a:gd name="connsiteY2-66" fmla="*/ 910590 h 910590"/>
              <a:gd name="connsiteX3-67" fmla="*/ 6925310 w 6926580"/>
              <a:gd name="connsiteY3-68" fmla="*/ 365760 h 910590"/>
              <a:gd name="connsiteX4-69" fmla="*/ 6926580 w 6926580"/>
              <a:gd name="connsiteY4-70" fmla="*/ 0 h 9105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26580" h="910590">
                <a:moveTo>
                  <a:pt x="6926580" y="0"/>
                </a:moveTo>
                <a:lnTo>
                  <a:pt x="0" y="580390"/>
                </a:lnTo>
                <a:lnTo>
                  <a:pt x="6350" y="910590"/>
                </a:lnTo>
                <a:lnTo>
                  <a:pt x="6925310" y="365760"/>
                </a:lnTo>
                <a:cubicBezTo>
                  <a:pt x="6925733" y="243840"/>
                  <a:pt x="6926157" y="121920"/>
                  <a:pt x="692658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3" name="任意多边形 82"/>
          <p:cNvSpPr/>
          <p:nvPr/>
        </p:nvSpPr>
        <p:spPr>
          <a:xfrm>
            <a:off x="3057525" y="2168525"/>
            <a:ext cx="4451350" cy="831850"/>
          </a:xfrm>
          <a:custGeom>
            <a:avLst/>
            <a:gdLst>
              <a:gd name="connsiteX0" fmla="*/ 4434840 w 4450080"/>
              <a:gd name="connsiteY0" fmla="*/ 0 h 830580"/>
              <a:gd name="connsiteX1" fmla="*/ 0 w 4450080"/>
              <a:gd name="connsiteY1" fmla="*/ 464820 h 830580"/>
              <a:gd name="connsiteX2" fmla="*/ 7620 w 4450080"/>
              <a:gd name="connsiteY2" fmla="*/ 830580 h 830580"/>
              <a:gd name="connsiteX3" fmla="*/ 4450080 w 4450080"/>
              <a:gd name="connsiteY3" fmla="*/ 358140 h 830580"/>
              <a:gd name="connsiteX4" fmla="*/ 4434840 w 4450080"/>
              <a:gd name="connsiteY4" fmla="*/ 0 h 830580"/>
              <a:gd name="connsiteX0-1" fmla="*/ 4427220 w 4442460"/>
              <a:gd name="connsiteY0-2" fmla="*/ 0 h 830580"/>
              <a:gd name="connsiteX1-3" fmla="*/ 5080 w 4442460"/>
              <a:gd name="connsiteY1-4" fmla="*/ 509270 h 830580"/>
              <a:gd name="connsiteX2-5" fmla="*/ 0 w 4442460"/>
              <a:gd name="connsiteY2-6" fmla="*/ 830580 h 830580"/>
              <a:gd name="connsiteX3-7" fmla="*/ 4442460 w 4442460"/>
              <a:gd name="connsiteY3-8" fmla="*/ 358140 h 830580"/>
              <a:gd name="connsiteX4-9" fmla="*/ 4427220 w 4442460"/>
              <a:gd name="connsiteY4-10" fmla="*/ 0 h 830580"/>
              <a:gd name="connsiteX0-11" fmla="*/ 4435017 w 4450257"/>
              <a:gd name="connsiteY0-12" fmla="*/ 0 h 830580"/>
              <a:gd name="connsiteX1-13" fmla="*/ 177 w 4450257"/>
              <a:gd name="connsiteY1-14" fmla="*/ 528320 h 830580"/>
              <a:gd name="connsiteX2-15" fmla="*/ 7797 w 4450257"/>
              <a:gd name="connsiteY2-16" fmla="*/ 830580 h 830580"/>
              <a:gd name="connsiteX3-17" fmla="*/ 4450257 w 4450257"/>
              <a:gd name="connsiteY3-18" fmla="*/ 358140 h 830580"/>
              <a:gd name="connsiteX4-19" fmla="*/ 4435017 w 4450257"/>
              <a:gd name="connsiteY4-20" fmla="*/ 0 h 8305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50257" h="830580">
                <a:moveTo>
                  <a:pt x="4435017" y="0"/>
                </a:moveTo>
                <a:lnTo>
                  <a:pt x="177" y="528320"/>
                </a:lnTo>
                <a:cubicBezTo>
                  <a:pt x="-1516" y="635423"/>
                  <a:pt x="9490" y="723477"/>
                  <a:pt x="7797" y="830580"/>
                </a:cubicBezTo>
                <a:lnTo>
                  <a:pt x="4450257" y="358140"/>
                </a:lnTo>
                <a:lnTo>
                  <a:pt x="4435017" y="0"/>
                </a:ln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4" name="任意多边形 83"/>
          <p:cNvSpPr/>
          <p:nvPr/>
        </p:nvSpPr>
        <p:spPr>
          <a:xfrm>
            <a:off x="2071688" y="1627188"/>
            <a:ext cx="4213225" cy="898525"/>
          </a:xfrm>
          <a:custGeom>
            <a:avLst/>
            <a:gdLst>
              <a:gd name="connsiteX0" fmla="*/ 4206240 w 4206240"/>
              <a:gd name="connsiteY0" fmla="*/ 0 h 830580"/>
              <a:gd name="connsiteX1" fmla="*/ 15240 w 4206240"/>
              <a:gd name="connsiteY1" fmla="*/ 472440 h 830580"/>
              <a:gd name="connsiteX2" fmla="*/ 0 w 4206240"/>
              <a:gd name="connsiteY2" fmla="*/ 830580 h 830580"/>
              <a:gd name="connsiteX3" fmla="*/ 4206240 w 4206240"/>
              <a:gd name="connsiteY3" fmla="*/ 350520 h 830580"/>
              <a:gd name="connsiteX4" fmla="*/ 4206240 w 4206240"/>
              <a:gd name="connsiteY4" fmla="*/ 0 h 830580"/>
              <a:gd name="connsiteX0-1" fmla="*/ 4215765 w 4215765"/>
              <a:gd name="connsiteY0-2" fmla="*/ 0 h 897255"/>
              <a:gd name="connsiteX1-3" fmla="*/ 15240 w 4215765"/>
              <a:gd name="connsiteY1-4" fmla="*/ 539115 h 897255"/>
              <a:gd name="connsiteX2-5" fmla="*/ 0 w 4215765"/>
              <a:gd name="connsiteY2-6" fmla="*/ 897255 h 897255"/>
              <a:gd name="connsiteX3-7" fmla="*/ 4206240 w 4215765"/>
              <a:gd name="connsiteY3-8" fmla="*/ 417195 h 897255"/>
              <a:gd name="connsiteX4-9" fmla="*/ 4215765 w 4215765"/>
              <a:gd name="connsiteY4-10" fmla="*/ 0 h 897255"/>
              <a:gd name="connsiteX0-11" fmla="*/ 4215765 w 4215765"/>
              <a:gd name="connsiteY0-12" fmla="*/ 0 h 897255"/>
              <a:gd name="connsiteX1-13" fmla="*/ 15240 w 4215765"/>
              <a:gd name="connsiteY1-14" fmla="*/ 539115 h 897255"/>
              <a:gd name="connsiteX2-15" fmla="*/ 0 w 4215765"/>
              <a:gd name="connsiteY2-16" fmla="*/ 897255 h 897255"/>
              <a:gd name="connsiteX3-17" fmla="*/ 4215765 w 4215765"/>
              <a:gd name="connsiteY3-18" fmla="*/ 379095 h 897255"/>
              <a:gd name="connsiteX4-19" fmla="*/ 4215765 w 4215765"/>
              <a:gd name="connsiteY4-20" fmla="*/ 0 h 897255"/>
              <a:gd name="connsiteX0-21" fmla="*/ 4215765 w 4220528"/>
              <a:gd name="connsiteY0-22" fmla="*/ 0 h 897255"/>
              <a:gd name="connsiteX1-23" fmla="*/ 15240 w 4220528"/>
              <a:gd name="connsiteY1-24" fmla="*/ 539115 h 897255"/>
              <a:gd name="connsiteX2-25" fmla="*/ 0 w 4220528"/>
              <a:gd name="connsiteY2-26" fmla="*/ 897255 h 897255"/>
              <a:gd name="connsiteX3-27" fmla="*/ 4220528 w 4220528"/>
              <a:gd name="connsiteY3-28" fmla="*/ 379095 h 897255"/>
              <a:gd name="connsiteX4-29" fmla="*/ 4215765 w 4220528"/>
              <a:gd name="connsiteY4-30" fmla="*/ 0 h 897255"/>
              <a:gd name="connsiteX0-31" fmla="*/ 4215765 w 4222909"/>
              <a:gd name="connsiteY0-32" fmla="*/ 0 h 897255"/>
              <a:gd name="connsiteX1-33" fmla="*/ 15240 w 4222909"/>
              <a:gd name="connsiteY1-34" fmla="*/ 539115 h 897255"/>
              <a:gd name="connsiteX2-35" fmla="*/ 0 w 4222909"/>
              <a:gd name="connsiteY2-36" fmla="*/ 897255 h 897255"/>
              <a:gd name="connsiteX3-37" fmla="*/ 4222909 w 4222909"/>
              <a:gd name="connsiteY3-38" fmla="*/ 383858 h 897255"/>
              <a:gd name="connsiteX4-39" fmla="*/ 4215765 w 4222909"/>
              <a:gd name="connsiteY4-40" fmla="*/ 0 h 897255"/>
              <a:gd name="connsiteX0-41" fmla="*/ 4220527 w 4222909"/>
              <a:gd name="connsiteY0-42" fmla="*/ 0 h 892493"/>
              <a:gd name="connsiteX1-43" fmla="*/ 15240 w 4222909"/>
              <a:gd name="connsiteY1-44" fmla="*/ 534353 h 892493"/>
              <a:gd name="connsiteX2-45" fmla="*/ 0 w 4222909"/>
              <a:gd name="connsiteY2-46" fmla="*/ 892493 h 892493"/>
              <a:gd name="connsiteX3-47" fmla="*/ 4222909 w 4222909"/>
              <a:gd name="connsiteY3-48" fmla="*/ 379096 h 892493"/>
              <a:gd name="connsiteX4-49" fmla="*/ 4220527 w 4222909"/>
              <a:gd name="connsiteY4-50" fmla="*/ 0 h 892493"/>
              <a:gd name="connsiteX0-51" fmla="*/ 4220527 w 4225291"/>
              <a:gd name="connsiteY0-52" fmla="*/ 0 h 892493"/>
              <a:gd name="connsiteX1-53" fmla="*/ 15240 w 4225291"/>
              <a:gd name="connsiteY1-54" fmla="*/ 534353 h 892493"/>
              <a:gd name="connsiteX2-55" fmla="*/ 0 w 4225291"/>
              <a:gd name="connsiteY2-56" fmla="*/ 892493 h 892493"/>
              <a:gd name="connsiteX3-57" fmla="*/ 4225291 w 4225291"/>
              <a:gd name="connsiteY3-58" fmla="*/ 364809 h 892493"/>
              <a:gd name="connsiteX4-59" fmla="*/ 4220527 w 4225291"/>
              <a:gd name="connsiteY4-60" fmla="*/ 0 h 892493"/>
              <a:gd name="connsiteX0-61" fmla="*/ 4207827 w 4212591"/>
              <a:gd name="connsiteY0-62" fmla="*/ 0 h 898843"/>
              <a:gd name="connsiteX1-63" fmla="*/ 2540 w 4212591"/>
              <a:gd name="connsiteY1-64" fmla="*/ 534353 h 898843"/>
              <a:gd name="connsiteX2-65" fmla="*/ 0 w 4212591"/>
              <a:gd name="connsiteY2-66" fmla="*/ 898843 h 898843"/>
              <a:gd name="connsiteX3-67" fmla="*/ 4212591 w 4212591"/>
              <a:gd name="connsiteY3-68" fmla="*/ 364809 h 898843"/>
              <a:gd name="connsiteX4-69" fmla="*/ 4207827 w 4212591"/>
              <a:gd name="connsiteY4-70" fmla="*/ 0 h 898843"/>
              <a:gd name="connsiteX0-71" fmla="*/ 4208650 w 4213414"/>
              <a:gd name="connsiteY0-72" fmla="*/ 0 h 898843"/>
              <a:gd name="connsiteX1-73" fmla="*/ 188 w 4213414"/>
              <a:gd name="connsiteY1-74" fmla="*/ 547053 h 898843"/>
              <a:gd name="connsiteX2-75" fmla="*/ 823 w 4213414"/>
              <a:gd name="connsiteY2-76" fmla="*/ 898843 h 898843"/>
              <a:gd name="connsiteX3-77" fmla="*/ 4213414 w 4213414"/>
              <a:gd name="connsiteY3-78" fmla="*/ 364809 h 898843"/>
              <a:gd name="connsiteX4-79" fmla="*/ 4208650 w 4213414"/>
              <a:gd name="connsiteY4-80" fmla="*/ 0 h 8988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13414" h="898843">
                <a:moveTo>
                  <a:pt x="4208650" y="0"/>
                </a:moveTo>
                <a:lnTo>
                  <a:pt x="188" y="547053"/>
                </a:lnTo>
                <a:cubicBezTo>
                  <a:pt x="-659" y="668550"/>
                  <a:pt x="1670" y="777346"/>
                  <a:pt x="823" y="898843"/>
                </a:cubicBezTo>
                <a:lnTo>
                  <a:pt x="4213414" y="364809"/>
                </a:lnTo>
                <a:cubicBezTo>
                  <a:pt x="4211826" y="238444"/>
                  <a:pt x="4210238" y="126365"/>
                  <a:pt x="420865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10" name="组合 109"/>
          <p:cNvGrpSpPr/>
          <p:nvPr/>
        </p:nvGrpSpPr>
        <p:grpSpPr bwMode="auto">
          <a:xfrm>
            <a:off x="2066925" y="2170113"/>
            <a:ext cx="5456238" cy="360362"/>
            <a:chOff x="2067422" y="2169441"/>
            <a:chExt cx="5456237" cy="360362"/>
          </a:xfrm>
        </p:grpSpPr>
        <p:grpSp>
          <p:nvGrpSpPr>
            <p:cNvPr id="18454" name="组合 87"/>
            <p:cNvGrpSpPr/>
            <p:nvPr/>
          </p:nvGrpSpPr>
          <p:grpSpPr bwMode="auto">
            <a:xfrm>
              <a:off x="2067422" y="2169441"/>
              <a:ext cx="5456237" cy="360362"/>
              <a:chOff x="1995782" y="2043705"/>
              <a:chExt cx="5456538" cy="360000"/>
            </a:xfrm>
          </p:grpSpPr>
          <p:sp>
            <p:nvSpPr>
              <p:cNvPr id="89" name="矩形 88"/>
              <p:cNvSpPr/>
              <p:nvPr/>
            </p:nvSpPr>
            <p:spPr>
              <a:xfrm>
                <a:off x="1995782" y="2043705"/>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0" name="TextBox 146"/>
              <p:cNvSpPr txBox="1">
                <a:spLocks noChangeArrowheads="1"/>
              </p:cNvSpPr>
              <p:nvPr/>
            </p:nvSpPr>
            <p:spPr bwMode="auto">
              <a:xfrm>
                <a:off x="3804044" y="2065908"/>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主要工作</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3951560" y="2230156"/>
              <a:ext cx="260400" cy="260400"/>
              <a:chOff x="-295977" y="2876372"/>
              <a:chExt cx="906462" cy="906463"/>
            </a:xfrm>
            <a:solidFill>
              <a:schemeClr val="bg1">
                <a:alpha val="50000"/>
              </a:schemeClr>
            </a:solidFill>
          </p:grpSpPr>
          <p:sp>
            <p:nvSpPr>
              <p:cNvPr id="98" name="Freeform 74"/>
              <p:cNvSpPr>
                <a:spLocks noEditPoints="1"/>
              </p:cNvSpPr>
              <p:nvPr/>
            </p:nvSpPr>
            <p:spPr bwMode="auto">
              <a:xfrm>
                <a:off x="-295977" y="2876372"/>
                <a:ext cx="906462" cy="906463"/>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99" name="Freeform 75"/>
              <p:cNvSpPr/>
              <p:nvPr/>
            </p:nvSpPr>
            <p:spPr bwMode="auto">
              <a:xfrm>
                <a:off x="68265" y="3235145"/>
                <a:ext cx="192087" cy="188913"/>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09" name="组合 108"/>
          <p:cNvGrpSpPr/>
          <p:nvPr/>
        </p:nvGrpSpPr>
        <p:grpSpPr bwMode="auto">
          <a:xfrm>
            <a:off x="827088" y="1619250"/>
            <a:ext cx="5456237" cy="363538"/>
            <a:chOff x="827584" y="1618577"/>
            <a:chExt cx="5456238" cy="363657"/>
          </a:xfrm>
        </p:grpSpPr>
        <p:grpSp>
          <p:nvGrpSpPr>
            <p:cNvPr id="18450" name="组合 84"/>
            <p:cNvGrpSpPr/>
            <p:nvPr/>
          </p:nvGrpSpPr>
          <p:grpSpPr bwMode="auto">
            <a:xfrm>
              <a:off x="827584" y="1618577"/>
              <a:ext cx="5456238" cy="363657"/>
              <a:chOff x="755576" y="1491630"/>
              <a:chExt cx="5456538" cy="364899"/>
            </a:xfrm>
          </p:grpSpPr>
          <p:sp>
            <p:nvSpPr>
              <p:cNvPr id="86" name="矩形 85"/>
              <p:cNvSpPr/>
              <p:nvPr/>
            </p:nvSpPr>
            <p:spPr>
              <a:xfrm>
                <a:off x="755576" y="1491630"/>
                <a:ext cx="5456538" cy="36011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7" name="TextBox 146"/>
              <p:cNvSpPr txBox="1">
                <a:spLocks noChangeArrowheads="1"/>
              </p:cNvSpPr>
              <p:nvPr/>
            </p:nvSpPr>
            <p:spPr bwMode="auto">
              <a:xfrm>
                <a:off x="2516210" y="1518719"/>
                <a:ext cx="1911455" cy="33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公司概况</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2555776" y="1670108"/>
              <a:ext cx="296728" cy="255713"/>
              <a:chOff x="-1120105" y="3499048"/>
              <a:chExt cx="930274" cy="801688"/>
            </a:xfrm>
            <a:solidFill>
              <a:schemeClr val="bg1">
                <a:alpha val="50000"/>
              </a:schemeClr>
            </a:solidFill>
          </p:grpSpPr>
          <p:sp>
            <p:nvSpPr>
              <p:cNvPr id="101" name="Freeform 80"/>
              <p:cNvSpPr/>
              <p:nvPr/>
            </p:nvSpPr>
            <p:spPr bwMode="auto">
              <a:xfrm>
                <a:off x="-1120105" y="3499048"/>
                <a:ext cx="930274" cy="801688"/>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2" name="Freeform 81"/>
              <p:cNvSpPr/>
              <p:nvPr/>
            </p:nvSpPr>
            <p:spPr bwMode="auto">
              <a:xfrm>
                <a:off x="-459707" y="3524449"/>
                <a:ext cx="153987" cy="236538"/>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1" name="组合 110"/>
          <p:cNvGrpSpPr/>
          <p:nvPr/>
        </p:nvGrpSpPr>
        <p:grpSpPr bwMode="auto">
          <a:xfrm>
            <a:off x="3059113" y="2698750"/>
            <a:ext cx="5456237" cy="360363"/>
            <a:chOff x="3059609" y="2698078"/>
            <a:chExt cx="5456238" cy="360363"/>
          </a:xfrm>
        </p:grpSpPr>
        <p:grpSp>
          <p:nvGrpSpPr>
            <p:cNvPr id="18446" name="组合 90"/>
            <p:cNvGrpSpPr/>
            <p:nvPr/>
          </p:nvGrpSpPr>
          <p:grpSpPr bwMode="auto">
            <a:xfrm>
              <a:off x="3059609" y="2698078"/>
              <a:ext cx="5456238" cy="360363"/>
              <a:chOff x="2987824" y="2571790"/>
              <a:chExt cx="5456538" cy="360000"/>
            </a:xfrm>
          </p:grpSpPr>
          <p:sp>
            <p:nvSpPr>
              <p:cNvPr id="92" name="矩形 91"/>
              <p:cNvSpPr/>
              <p:nvPr/>
            </p:nvSpPr>
            <p:spPr>
              <a:xfrm>
                <a:off x="2987824" y="2571790"/>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3" name="TextBox 146"/>
              <p:cNvSpPr txBox="1">
                <a:spLocks noChangeArrowheads="1"/>
              </p:cNvSpPr>
              <p:nvPr/>
            </p:nvSpPr>
            <p:spPr bwMode="auto">
              <a:xfrm>
                <a:off x="4913567" y="2593993"/>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思考总结</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5059364" y="2761156"/>
              <a:ext cx="232716" cy="278289"/>
              <a:chOff x="-485306" y="1157287"/>
              <a:chExt cx="762000" cy="911226"/>
            </a:xfrm>
            <a:solidFill>
              <a:schemeClr val="bg1">
                <a:alpha val="50000"/>
              </a:schemeClr>
            </a:solidFill>
          </p:grpSpPr>
          <p:sp>
            <p:nvSpPr>
              <p:cNvPr id="104" name="Freeform 86"/>
              <p:cNvSpPr/>
              <p:nvPr/>
            </p:nvSpPr>
            <p:spPr bwMode="auto">
              <a:xfrm>
                <a:off x="-485306" y="1490662"/>
                <a:ext cx="762000" cy="577851"/>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5" name="Freeform 87"/>
              <p:cNvSpPr/>
              <p:nvPr/>
            </p:nvSpPr>
            <p:spPr bwMode="auto">
              <a:xfrm>
                <a:off x="-248768" y="1157287"/>
                <a:ext cx="312739" cy="314325"/>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6" name="Freeform 88"/>
              <p:cNvSpPr/>
              <p:nvPr/>
            </p:nvSpPr>
            <p:spPr bwMode="auto">
              <a:xfrm>
                <a:off x="56030" y="1209674"/>
                <a:ext cx="198437" cy="273051"/>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7" name="Freeform 89"/>
              <p:cNvSpPr/>
              <p:nvPr/>
            </p:nvSpPr>
            <p:spPr bwMode="auto">
              <a:xfrm>
                <a:off x="-439268" y="1212850"/>
                <a:ext cx="198437" cy="274639"/>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2" name="组合 111"/>
          <p:cNvGrpSpPr/>
          <p:nvPr/>
        </p:nvGrpSpPr>
        <p:grpSpPr bwMode="auto">
          <a:xfrm>
            <a:off x="1579563" y="3275013"/>
            <a:ext cx="5456237" cy="360362"/>
            <a:chOff x="1580059" y="3274341"/>
            <a:chExt cx="5456238" cy="360362"/>
          </a:xfrm>
        </p:grpSpPr>
        <p:grpSp>
          <p:nvGrpSpPr>
            <p:cNvPr id="18442" name="组合 93"/>
            <p:cNvGrpSpPr/>
            <p:nvPr/>
          </p:nvGrpSpPr>
          <p:grpSpPr bwMode="auto">
            <a:xfrm>
              <a:off x="1580059" y="3274341"/>
              <a:ext cx="5456238" cy="360362"/>
              <a:chOff x="1507714" y="3147854"/>
              <a:chExt cx="5456538" cy="360000"/>
            </a:xfrm>
          </p:grpSpPr>
          <p:sp>
            <p:nvSpPr>
              <p:cNvPr id="95" name="矩形 94"/>
              <p:cNvSpPr/>
              <p:nvPr/>
            </p:nvSpPr>
            <p:spPr>
              <a:xfrm>
                <a:off x="1507714" y="3147854"/>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6" name="TextBox 146"/>
              <p:cNvSpPr txBox="1">
                <a:spLocks noChangeArrowheads="1"/>
              </p:cNvSpPr>
              <p:nvPr/>
            </p:nvSpPr>
            <p:spPr bwMode="auto">
              <a:xfrm>
                <a:off x="3347728" y="3170057"/>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新年计划</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8443" name="Freeform 8"/>
            <p:cNvSpPr>
              <a:spLocks noEditPoints="1"/>
            </p:cNvSpPr>
            <p:nvPr/>
          </p:nvSpPr>
          <p:spPr bwMode="auto">
            <a:xfrm rot="1214091">
              <a:off x="3466623" y="3339138"/>
              <a:ext cx="274421" cy="273721"/>
            </a:xfrm>
            <a:custGeom>
              <a:avLst/>
              <a:gdLst>
                <a:gd name="T0" fmla="*/ 2147483646 w 240"/>
                <a:gd name="T1" fmla="*/ 2147483646 h 240"/>
                <a:gd name="T2" fmla="*/ 2147483646 w 240"/>
                <a:gd name="T3" fmla="*/ 2147483646 h 240"/>
                <a:gd name="T4" fmla="*/ 2147483646 w 240"/>
                <a:gd name="T5" fmla="*/ 2147483646 h 240"/>
                <a:gd name="T6" fmla="*/ 2147483646 w 240"/>
                <a:gd name="T7" fmla="*/ 2147483646 h 240"/>
                <a:gd name="T8" fmla="*/ 2147483646 w 240"/>
                <a:gd name="T9" fmla="*/ 2147483646 h 240"/>
                <a:gd name="T10" fmla="*/ 2147483646 w 240"/>
                <a:gd name="T11" fmla="*/ 2147483646 h 240"/>
                <a:gd name="T12" fmla="*/ 2147483646 w 240"/>
                <a:gd name="T13" fmla="*/ 2147483646 h 240"/>
                <a:gd name="T14" fmla="*/ 2147483646 w 240"/>
                <a:gd name="T15" fmla="*/ 2147483646 h 240"/>
                <a:gd name="T16" fmla="*/ 2147483646 w 240"/>
                <a:gd name="T17" fmla="*/ 2147483646 h 240"/>
                <a:gd name="T18" fmla="*/ 2147483646 w 240"/>
                <a:gd name="T19" fmla="*/ 2147483646 h 240"/>
                <a:gd name="T20" fmla="*/ 2147483646 w 240"/>
                <a:gd name="T21" fmla="*/ 2147483646 h 240"/>
                <a:gd name="T22" fmla="*/ 2147483646 w 240"/>
                <a:gd name="T23" fmla="*/ 2147483646 h 240"/>
                <a:gd name="T24" fmla="*/ 2147483646 w 240"/>
                <a:gd name="T25" fmla="*/ 2147483646 h 240"/>
                <a:gd name="T26" fmla="*/ 2147483646 w 240"/>
                <a:gd name="T27" fmla="*/ 2147483646 h 240"/>
                <a:gd name="T28" fmla="*/ 2147483646 w 240"/>
                <a:gd name="T29" fmla="*/ 2147483646 h 240"/>
                <a:gd name="T30" fmla="*/ 2147483646 w 240"/>
                <a:gd name="T31" fmla="*/ 2147483646 h 240"/>
                <a:gd name="T32" fmla="*/ 2147483646 w 240"/>
                <a:gd name="T33" fmla="*/ 2147483646 h 240"/>
                <a:gd name="T34" fmla="*/ 2147483646 w 240"/>
                <a:gd name="T35" fmla="*/ 2147483646 h 240"/>
                <a:gd name="T36" fmla="*/ 2147483646 w 240"/>
                <a:gd name="T37" fmla="*/ 2147483646 h 240"/>
                <a:gd name="T38" fmla="*/ 2147483646 w 240"/>
                <a:gd name="T39" fmla="*/ 2147483646 h 240"/>
                <a:gd name="T40" fmla="*/ 2147483646 w 240"/>
                <a:gd name="T41" fmla="*/ 2147483646 h 240"/>
                <a:gd name="T42" fmla="*/ 2147483646 w 240"/>
                <a:gd name="T43" fmla="*/ 2147483646 h 240"/>
                <a:gd name="T44" fmla="*/ 2147483646 w 240"/>
                <a:gd name="T45" fmla="*/ 2147483646 h 240"/>
                <a:gd name="T46" fmla="*/ 2147483646 w 240"/>
                <a:gd name="T47" fmla="*/ 2147483646 h 240"/>
                <a:gd name="T48" fmla="*/ 2147483646 w 240"/>
                <a:gd name="T49" fmla="*/ 2147483646 h 240"/>
                <a:gd name="T50" fmla="*/ 2147483646 w 240"/>
                <a:gd name="T51" fmla="*/ 2147483646 h 240"/>
                <a:gd name="T52" fmla="*/ 2147483646 w 240"/>
                <a:gd name="T53" fmla="*/ 2147483646 h 240"/>
                <a:gd name="T54" fmla="*/ 2147483646 w 240"/>
                <a:gd name="T55" fmla="*/ 2147483646 h 240"/>
                <a:gd name="T56" fmla="*/ 2147483646 w 240"/>
                <a:gd name="T57" fmla="*/ 2147483646 h 240"/>
                <a:gd name="T58" fmla="*/ 2147483646 w 240"/>
                <a:gd name="T59" fmla="*/ 2147483646 h 240"/>
                <a:gd name="T60" fmla="*/ 2147483646 w 240"/>
                <a:gd name="T61" fmla="*/ 2147483646 h 240"/>
                <a:gd name="T62" fmla="*/ 2147483646 w 240"/>
                <a:gd name="T63" fmla="*/ 2147483646 h 240"/>
                <a:gd name="T64" fmla="*/ 2147483646 w 240"/>
                <a:gd name="T65" fmla="*/ 2147483646 h 240"/>
                <a:gd name="T66" fmla="*/ 2147483646 w 240"/>
                <a:gd name="T67" fmla="*/ 2147483646 h 240"/>
                <a:gd name="T68" fmla="*/ 2147483646 w 240"/>
                <a:gd name="T69" fmla="*/ 2147483646 h 240"/>
                <a:gd name="T70" fmla="*/ 2147483646 w 240"/>
                <a:gd name="T71" fmla="*/ 2147483646 h 240"/>
                <a:gd name="T72" fmla="*/ 2147483646 w 240"/>
                <a:gd name="T73" fmla="*/ 2147483646 h 240"/>
                <a:gd name="T74" fmla="*/ 2147483646 w 240"/>
                <a:gd name="T75" fmla="*/ 2147483646 h 240"/>
                <a:gd name="T76" fmla="*/ 2147483646 w 240"/>
                <a:gd name="T77" fmla="*/ 2147483646 h 240"/>
                <a:gd name="T78" fmla="*/ 2147483646 w 240"/>
                <a:gd name="T79" fmla="*/ 2147483646 h 240"/>
                <a:gd name="T80" fmla="*/ 2147483646 w 240"/>
                <a:gd name="T81" fmla="*/ 2147483646 h 240"/>
                <a:gd name="T82" fmla="*/ 2147483646 w 240"/>
                <a:gd name="T83" fmla="*/ 2147483646 h 240"/>
                <a:gd name="T84" fmla="*/ 2147483646 w 240"/>
                <a:gd name="T85" fmla="*/ 2147483646 h 240"/>
                <a:gd name="T86" fmla="*/ 2147483646 w 240"/>
                <a:gd name="T87" fmla="*/ 2147483646 h 240"/>
                <a:gd name="T88" fmla="*/ 2147483646 w 240"/>
                <a:gd name="T89" fmla="*/ 2147483646 h 240"/>
                <a:gd name="T90" fmla="*/ 2147483646 w 240"/>
                <a:gd name="T91" fmla="*/ 2147483646 h 240"/>
                <a:gd name="T92" fmla="*/ 2147483646 w 240"/>
                <a:gd name="T93" fmla="*/ 2147483646 h 240"/>
                <a:gd name="T94" fmla="*/ 2147483646 w 240"/>
                <a:gd name="T95" fmla="*/ 2147483646 h 240"/>
                <a:gd name="T96" fmla="*/ 2147483646 w 240"/>
                <a:gd name="T97" fmla="*/ 2147483646 h 2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0" h="240">
                  <a:moveTo>
                    <a:pt x="240" y="120"/>
                  </a:moveTo>
                  <a:cubicBezTo>
                    <a:pt x="240" y="153"/>
                    <a:pt x="228" y="182"/>
                    <a:pt x="205" y="205"/>
                  </a:cubicBezTo>
                  <a:cubicBezTo>
                    <a:pt x="182" y="228"/>
                    <a:pt x="153" y="240"/>
                    <a:pt x="120" y="240"/>
                  </a:cubicBezTo>
                  <a:cubicBezTo>
                    <a:pt x="86" y="240"/>
                    <a:pt x="58" y="228"/>
                    <a:pt x="35" y="205"/>
                  </a:cubicBezTo>
                  <a:cubicBezTo>
                    <a:pt x="12" y="182"/>
                    <a:pt x="0" y="153"/>
                    <a:pt x="0" y="120"/>
                  </a:cubicBezTo>
                  <a:cubicBezTo>
                    <a:pt x="0" y="86"/>
                    <a:pt x="12" y="58"/>
                    <a:pt x="35" y="35"/>
                  </a:cubicBezTo>
                  <a:cubicBezTo>
                    <a:pt x="58" y="11"/>
                    <a:pt x="86" y="0"/>
                    <a:pt x="120" y="0"/>
                  </a:cubicBezTo>
                  <a:cubicBezTo>
                    <a:pt x="153" y="0"/>
                    <a:pt x="182" y="11"/>
                    <a:pt x="205" y="35"/>
                  </a:cubicBezTo>
                  <a:cubicBezTo>
                    <a:pt x="228" y="58"/>
                    <a:pt x="240" y="86"/>
                    <a:pt x="240" y="120"/>
                  </a:cubicBezTo>
                  <a:cubicBezTo>
                    <a:pt x="240" y="120"/>
                    <a:pt x="240" y="120"/>
                    <a:pt x="240" y="120"/>
                  </a:cubicBezTo>
                  <a:close/>
                  <a:moveTo>
                    <a:pt x="194" y="39"/>
                  </a:moveTo>
                  <a:cubicBezTo>
                    <a:pt x="181" y="28"/>
                    <a:pt x="166" y="19"/>
                    <a:pt x="150" y="15"/>
                  </a:cubicBezTo>
                  <a:cubicBezTo>
                    <a:pt x="158" y="26"/>
                    <a:pt x="165" y="38"/>
                    <a:pt x="170" y="52"/>
                  </a:cubicBezTo>
                  <a:cubicBezTo>
                    <a:pt x="180" y="48"/>
                    <a:pt x="187" y="44"/>
                    <a:pt x="194" y="39"/>
                  </a:cubicBezTo>
                  <a:cubicBezTo>
                    <a:pt x="194" y="39"/>
                    <a:pt x="194" y="39"/>
                    <a:pt x="194" y="39"/>
                  </a:cubicBezTo>
                  <a:close/>
                  <a:moveTo>
                    <a:pt x="228" y="114"/>
                  </a:moveTo>
                  <a:cubicBezTo>
                    <a:pt x="228" y="89"/>
                    <a:pt x="218" y="66"/>
                    <a:pt x="201" y="46"/>
                  </a:cubicBezTo>
                  <a:cubicBezTo>
                    <a:pt x="194" y="51"/>
                    <a:pt x="185" y="56"/>
                    <a:pt x="174" y="61"/>
                  </a:cubicBezTo>
                  <a:cubicBezTo>
                    <a:pt x="182" y="82"/>
                    <a:pt x="186" y="100"/>
                    <a:pt x="186" y="114"/>
                  </a:cubicBezTo>
                  <a:cubicBezTo>
                    <a:pt x="228" y="114"/>
                    <a:pt x="228" y="114"/>
                    <a:pt x="228" y="114"/>
                  </a:cubicBezTo>
                  <a:close/>
                  <a:moveTo>
                    <a:pt x="161" y="56"/>
                  </a:moveTo>
                  <a:cubicBezTo>
                    <a:pt x="155" y="42"/>
                    <a:pt x="146" y="25"/>
                    <a:pt x="136" y="12"/>
                  </a:cubicBezTo>
                  <a:cubicBezTo>
                    <a:pt x="133" y="11"/>
                    <a:pt x="129" y="11"/>
                    <a:pt x="125" y="11"/>
                  </a:cubicBezTo>
                  <a:cubicBezTo>
                    <a:pt x="125" y="64"/>
                    <a:pt x="125" y="64"/>
                    <a:pt x="125" y="64"/>
                  </a:cubicBezTo>
                  <a:cubicBezTo>
                    <a:pt x="136" y="64"/>
                    <a:pt x="148" y="61"/>
                    <a:pt x="161" y="56"/>
                  </a:cubicBezTo>
                  <a:cubicBezTo>
                    <a:pt x="161" y="56"/>
                    <a:pt x="161" y="56"/>
                    <a:pt x="161" y="56"/>
                  </a:cubicBezTo>
                  <a:close/>
                  <a:moveTo>
                    <a:pt x="175" y="114"/>
                  </a:moveTo>
                  <a:cubicBezTo>
                    <a:pt x="175" y="99"/>
                    <a:pt x="171" y="82"/>
                    <a:pt x="164" y="65"/>
                  </a:cubicBezTo>
                  <a:cubicBezTo>
                    <a:pt x="150" y="71"/>
                    <a:pt x="136" y="75"/>
                    <a:pt x="125" y="75"/>
                  </a:cubicBezTo>
                  <a:cubicBezTo>
                    <a:pt x="125" y="114"/>
                    <a:pt x="125" y="114"/>
                    <a:pt x="125" y="114"/>
                  </a:cubicBezTo>
                  <a:cubicBezTo>
                    <a:pt x="175" y="114"/>
                    <a:pt x="175" y="114"/>
                    <a:pt x="175" y="114"/>
                  </a:cubicBezTo>
                  <a:close/>
                  <a:moveTo>
                    <a:pt x="115" y="64"/>
                  </a:moveTo>
                  <a:cubicBezTo>
                    <a:pt x="115" y="11"/>
                    <a:pt x="115" y="11"/>
                    <a:pt x="115" y="11"/>
                  </a:cubicBezTo>
                  <a:cubicBezTo>
                    <a:pt x="108" y="11"/>
                    <a:pt x="108" y="11"/>
                    <a:pt x="108" y="11"/>
                  </a:cubicBezTo>
                  <a:cubicBezTo>
                    <a:pt x="106" y="11"/>
                    <a:pt x="105" y="12"/>
                    <a:pt x="104" y="12"/>
                  </a:cubicBezTo>
                  <a:cubicBezTo>
                    <a:pt x="94" y="26"/>
                    <a:pt x="85" y="40"/>
                    <a:pt x="79" y="56"/>
                  </a:cubicBezTo>
                  <a:cubicBezTo>
                    <a:pt x="92" y="61"/>
                    <a:pt x="103" y="64"/>
                    <a:pt x="115" y="64"/>
                  </a:cubicBezTo>
                  <a:cubicBezTo>
                    <a:pt x="115" y="64"/>
                    <a:pt x="115" y="64"/>
                    <a:pt x="115" y="64"/>
                  </a:cubicBezTo>
                  <a:close/>
                  <a:moveTo>
                    <a:pt x="228" y="125"/>
                  </a:moveTo>
                  <a:cubicBezTo>
                    <a:pt x="186" y="125"/>
                    <a:pt x="186" y="125"/>
                    <a:pt x="186" y="125"/>
                  </a:cubicBezTo>
                  <a:cubicBezTo>
                    <a:pt x="186" y="140"/>
                    <a:pt x="182" y="159"/>
                    <a:pt x="174" y="178"/>
                  </a:cubicBezTo>
                  <a:cubicBezTo>
                    <a:pt x="184" y="182"/>
                    <a:pt x="194" y="188"/>
                    <a:pt x="201" y="193"/>
                  </a:cubicBezTo>
                  <a:cubicBezTo>
                    <a:pt x="218" y="175"/>
                    <a:pt x="228" y="150"/>
                    <a:pt x="228" y="125"/>
                  </a:cubicBezTo>
                  <a:cubicBezTo>
                    <a:pt x="228" y="125"/>
                    <a:pt x="228" y="125"/>
                    <a:pt x="228" y="125"/>
                  </a:cubicBezTo>
                  <a:close/>
                  <a:moveTo>
                    <a:pt x="89" y="15"/>
                  </a:moveTo>
                  <a:cubicBezTo>
                    <a:pt x="73" y="19"/>
                    <a:pt x="59" y="27"/>
                    <a:pt x="46" y="39"/>
                  </a:cubicBezTo>
                  <a:cubicBezTo>
                    <a:pt x="52" y="44"/>
                    <a:pt x="61" y="49"/>
                    <a:pt x="70" y="52"/>
                  </a:cubicBezTo>
                  <a:cubicBezTo>
                    <a:pt x="75" y="38"/>
                    <a:pt x="82" y="26"/>
                    <a:pt x="89" y="15"/>
                  </a:cubicBezTo>
                  <a:cubicBezTo>
                    <a:pt x="89" y="15"/>
                    <a:pt x="89" y="15"/>
                    <a:pt x="89" y="15"/>
                  </a:cubicBezTo>
                  <a:close/>
                  <a:moveTo>
                    <a:pt x="175" y="125"/>
                  </a:moveTo>
                  <a:cubicBezTo>
                    <a:pt x="125" y="125"/>
                    <a:pt x="125" y="125"/>
                    <a:pt x="125" y="125"/>
                  </a:cubicBezTo>
                  <a:cubicBezTo>
                    <a:pt x="125" y="165"/>
                    <a:pt x="125" y="165"/>
                    <a:pt x="125" y="165"/>
                  </a:cubicBezTo>
                  <a:cubicBezTo>
                    <a:pt x="136" y="165"/>
                    <a:pt x="150" y="168"/>
                    <a:pt x="164" y="175"/>
                  </a:cubicBezTo>
                  <a:cubicBezTo>
                    <a:pt x="171" y="157"/>
                    <a:pt x="175" y="140"/>
                    <a:pt x="175" y="125"/>
                  </a:cubicBezTo>
                  <a:cubicBezTo>
                    <a:pt x="175" y="125"/>
                    <a:pt x="175" y="125"/>
                    <a:pt x="175" y="125"/>
                  </a:cubicBezTo>
                  <a:close/>
                  <a:moveTo>
                    <a:pt x="115" y="114"/>
                  </a:moveTo>
                  <a:cubicBezTo>
                    <a:pt x="115" y="75"/>
                    <a:pt x="115" y="75"/>
                    <a:pt x="115" y="75"/>
                  </a:cubicBezTo>
                  <a:cubicBezTo>
                    <a:pt x="104" y="75"/>
                    <a:pt x="90" y="71"/>
                    <a:pt x="76" y="65"/>
                  </a:cubicBezTo>
                  <a:cubicBezTo>
                    <a:pt x="69" y="83"/>
                    <a:pt x="65" y="99"/>
                    <a:pt x="65" y="114"/>
                  </a:cubicBezTo>
                  <a:cubicBezTo>
                    <a:pt x="115" y="114"/>
                    <a:pt x="115" y="114"/>
                    <a:pt x="115" y="114"/>
                  </a:cubicBezTo>
                  <a:close/>
                  <a:moveTo>
                    <a:pt x="194" y="200"/>
                  </a:moveTo>
                  <a:cubicBezTo>
                    <a:pt x="187" y="195"/>
                    <a:pt x="179" y="191"/>
                    <a:pt x="170" y="187"/>
                  </a:cubicBezTo>
                  <a:cubicBezTo>
                    <a:pt x="165" y="201"/>
                    <a:pt x="158" y="213"/>
                    <a:pt x="150" y="224"/>
                  </a:cubicBezTo>
                  <a:cubicBezTo>
                    <a:pt x="167" y="220"/>
                    <a:pt x="181" y="212"/>
                    <a:pt x="194" y="200"/>
                  </a:cubicBezTo>
                  <a:cubicBezTo>
                    <a:pt x="194" y="200"/>
                    <a:pt x="194" y="200"/>
                    <a:pt x="194" y="200"/>
                  </a:cubicBezTo>
                  <a:close/>
                  <a:moveTo>
                    <a:pt x="66" y="61"/>
                  </a:moveTo>
                  <a:cubicBezTo>
                    <a:pt x="55" y="56"/>
                    <a:pt x="45" y="51"/>
                    <a:pt x="38" y="46"/>
                  </a:cubicBezTo>
                  <a:cubicBezTo>
                    <a:pt x="21" y="65"/>
                    <a:pt x="11" y="89"/>
                    <a:pt x="11" y="114"/>
                  </a:cubicBezTo>
                  <a:cubicBezTo>
                    <a:pt x="54" y="114"/>
                    <a:pt x="54" y="114"/>
                    <a:pt x="54" y="114"/>
                  </a:cubicBezTo>
                  <a:cubicBezTo>
                    <a:pt x="54" y="100"/>
                    <a:pt x="58" y="82"/>
                    <a:pt x="66" y="61"/>
                  </a:cubicBezTo>
                  <a:cubicBezTo>
                    <a:pt x="66" y="61"/>
                    <a:pt x="66" y="61"/>
                    <a:pt x="66" y="61"/>
                  </a:cubicBezTo>
                  <a:close/>
                  <a:moveTo>
                    <a:pt x="161" y="183"/>
                  </a:moveTo>
                  <a:cubicBezTo>
                    <a:pt x="148" y="179"/>
                    <a:pt x="135" y="176"/>
                    <a:pt x="125" y="176"/>
                  </a:cubicBezTo>
                  <a:cubicBezTo>
                    <a:pt x="125" y="229"/>
                    <a:pt x="125" y="229"/>
                    <a:pt x="125" y="229"/>
                  </a:cubicBezTo>
                  <a:cubicBezTo>
                    <a:pt x="129" y="229"/>
                    <a:pt x="133" y="228"/>
                    <a:pt x="136" y="228"/>
                  </a:cubicBezTo>
                  <a:cubicBezTo>
                    <a:pt x="146" y="214"/>
                    <a:pt x="154" y="200"/>
                    <a:pt x="161" y="183"/>
                  </a:cubicBezTo>
                  <a:cubicBezTo>
                    <a:pt x="161" y="183"/>
                    <a:pt x="161" y="183"/>
                    <a:pt x="161" y="183"/>
                  </a:cubicBezTo>
                  <a:close/>
                  <a:moveTo>
                    <a:pt x="115" y="165"/>
                  </a:moveTo>
                  <a:cubicBezTo>
                    <a:pt x="115" y="125"/>
                    <a:pt x="115" y="125"/>
                    <a:pt x="115" y="125"/>
                  </a:cubicBezTo>
                  <a:cubicBezTo>
                    <a:pt x="65" y="125"/>
                    <a:pt x="65" y="125"/>
                    <a:pt x="65" y="125"/>
                  </a:cubicBezTo>
                  <a:cubicBezTo>
                    <a:pt x="65" y="140"/>
                    <a:pt x="69" y="157"/>
                    <a:pt x="76" y="175"/>
                  </a:cubicBezTo>
                  <a:cubicBezTo>
                    <a:pt x="90" y="168"/>
                    <a:pt x="103" y="165"/>
                    <a:pt x="115" y="165"/>
                  </a:cubicBezTo>
                  <a:cubicBezTo>
                    <a:pt x="115" y="165"/>
                    <a:pt x="115" y="165"/>
                    <a:pt x="115" y="165"/>
                  </a:cubicBezTo>
                  <a:close/>
                  <a:moveTo>
                    <a:pt x="115" y="229"/>
                  </a:moveTo>
                  <a:cubicBezTo>
                    <a:pt x="115" y="176"/>
                    <a:pt x="115" y="176"/>
                    <a:pt x="115" y="176"/>
                  </a:cubicBezTo>
                  <a:cubicBezTo>
                    <a:pt x="103" y="176"/>
                    <a:pt x="93" y="178"/>
                    <a:pt x="79" y="183"/>
                  </a:cubicBezTo>
                  <a:cubicBezTo>
                    <a:pt x="86" y="200"/>
                    <a:pt x="93" y="214"/>
                    <a:pt x="104" y="228"/>
                  </a:cubicBezTo>
                  <a:cubicBezTo>
                    <a:pt x="107" y="228"/>
                    <a:pt x="111" y="229"/>
                    <a:pt x="115" y="229"/>
                  </a:cubicBezTo>
                  <a:cubicBezTo>
                    <a:pt x="115" y="229"/>
                    <a:pt x="115" y="229"/>
                    <a:pt x="115" y="229"/>
                  </a:cubicBezTo>
                  <a:close/>
                  <a:moveTo>
                    <a:pt x="66" y="178"/>
                  </a:moveTo>
                  <a:cubicBezTo>
                    <a:pt x="58" y="158"/>
                    <a:pt x="54" y="140"/>
                    <a:pt x="54" y="125"/>
                  </a:cubicBezTo>
                  <a:cubicBezTo>
                    <a:pt x="11" y="125"/>
                    <a:pt x="11" y="125"/>
                    <a:pt x="11" y="125"/>
                  </a:cubicBezTo>
                  <a:cubicBezTo>
                    <a:pt x="11" y="151"/>
                    <a:pt x="21" y="174"/>
                    <a:pt x="38" y="193"/>
                  </a:cubicBezTo>
                  <a:cubicBezTo>
                    <a:pt x="45" y="188"/>
                    <a:pt x="55" y="183"/>
                    <a:pt x="66" y="178"/>
                  </a:cubicBezTo>
                  <a:cubicBezTo>
                    <a:pt x="66" y="178"/>
                    <a:pt x="66" y="178"/>
                    <a:pt x="66" y="178"/>
                  </a:cubicBezTo>
                  <a:close/>
                  <a:moveTo>
                    <a:pt x="89" y="224"/>
                  </a:moveTo>
                  <a:cubicBezTo>
                    <a:pt x="82" y="213"/>
                    <a:pt x="75" y="201"/>
                    <a:pt x="70" y="187"/>
                  </a:cubicBezTo>
                  <a:cubicBezTo>
                    <a:pt x="60" y="191"/>
                    <a:pt x="53" y="195"/>
                    <a:pt x="46" y="200"/>
                  </a:cubicBezTo>
                  <a:cubicBezTo>
                    <a:pt x="59" y="213"/>
                    <a:pt x="72" y="220"/>
                    <a:pt x="89" y="224"/>
                  </a:cubicBezTo>
                  <a:close/>
                </a:path>
              </a:pathLst>
            </a:custGeom>
            <a:solidFill>
              <a:schemeClr val="bg1">
                <a:alpha val="43137"/>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2" fill="hold" nodeType="afterEffect">
                                  <p:stCondLst>
                                    <p:cond delay="0"/>
                                  </p:stCondLst>
                                  <p:childTnLst>
                                    <p:animEffect transition="out" filter="wipe(right)">
                                      <p:cBhvr>
                                        <p:cTn id="6" dur="200"/>
                                        <p:tgtEl>
                                          <p:spTgt spid="112"/>
                                        </p:tgtEl>
                                      </p:cBhvr>
                                    </p:animEffect>
                                    <p:set>
                                      <p:cBhvr>
                                        <p:cTn id="7" dur="1" fill="hold">
                                          <p:stCondLst>
                                            <p:cond delay="199"/>
                                          </p:stCondLst>
                                        </p:cTn>
                                        <p:tgtEl>
                                          <p:spTgt spid="112"/>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200"/>
                                        <p:tgtEl>
                                          <p:spTgt spid="82"/>
                                        </p:tgtEl>
                                      </p:cBhvr>
                                    </p:animEffect>
                                    <p:set>
                                      <p:cBhvr>
                                        <p:cTn id="11" dur="1" fill="hold">
                                          <p:stCondLst>
                                            <p:cond delay="199"/>
                                          </p:stCondLst>
                                        </p:cTn>
                                        <p:tgtEl>
                                          <p:spTgt spid="82"/>
                                        </p:tgtEl>
                                        <p:attrNameLst>
                                          <p:attrName>style.visibility</p:attrName>
                                        </p:attrNameLst>
                                      </p:cBhvr>
                                      <p:to>
                                        <p:strVal val="hidden"/>
                                      </p:to>
                                    </p:set>
                                  </p:childTnLst>
                                </p:cTn>
                              </p:par>
                            </p:childTnLst>
                          </p:cTn>
                        </p:par>
                        <p:par>
                          <p:cTn id="12" fill="hold">
                            <p:stCondLst>
                              <p:cond delay="1000"/>
                            </p:stCondLst>
                            <p:childTnLst>
                              <p:par>
                                <p:cTn id="13" presetID="22" presetClass="exit" presetSubtype="2" fill="hold" nodeType="afterEffect">
                                  <p:stCondLst>
                                    <p:cond delay="0"/>
                                  </p:stCondLst>
                                  <p:childTnLst>
                                    <p:animEffect transition="out" filter="wipe(right)">
                                      <p:cBhvr>
                                        <p:cTn id="14" dur="200"/>
                                        <p:tgtEl>
                                          <p:spTgt spid="111"/>
                                        </p:tgtEl>
                                      </p:cBhvr>
                                    </p:animEffect>
                                    <p:set>
                                      <p:cBhvr>
                                        <p:cTn id="15" dur="1" fill="hold">
                                          <p:stCondLst>
                                            <p:cond delay="199"/>
                                          </p:stCondLst>
                                        </p:cTn>
                                        <p:tgtEl>
                                          <p:spTgt spid="111"/>
                                        </p:tgtEl>
                                        <p:attrNameLst>
                                          <p:attrName>style.visibility</p:attrName>
                                        </p:attrNameLst>
                                      </p:cBhvr>
                                      <p:to>
                                        <p:strVal val="hidden"/>
                                      </p:to>
                                    </p:set>
                                  </p:childTnLst>
                                </p:cTn>
                              </p:par>
                            </p:childTnLst>
                          </p:cTn>
                        </p:par>
                        <p:par>
                          <p:cTn id="16" fill="hold">
                            <p:stCondLst>
                              <p:cond delay="1500"/>
                            </p:stCondLst>
                            <p:childTnLst>
                              <p:par>
                                <p:cTn id="17" presetID="22" presetClass="exit" presetSubtype="8" fill="hold" nodeType="afterEffect">
                                  <p:stCondLst>
                                    <p:cond delay="0"/>
                                  </p:stCondLst>
                                  <p:childTnLst>
                                    <p:animEffect transition="out" filter="wipe(left)">
                                      <p:cBhvr>
                                        <p:cTn id="18" dur="200"/>
                                        <p:tgtEl>
                                          <p:spTgt spid="83"/>
                                        </p:tgtEl>
                                      </p:cBhvr>
                                    </p:animEffect>
                                    <p:set>
                                      <p:cBhvr>
                                        <p:cTn id="19" dur="1" fill="hold">
                                          <p:stCondLst>
                                            <p:cond delay="199"/>
                                          </p:stCondLst>
                                        </p:cTn>
                                        <p:tgtEl>
                                          <p:spTgt spid="83"/>
                                        </p:tgtEl>
                                        <p:attrNameLst>
                                          <p:attrName>style.visibility</p:attrName>
                                        </p:attrNameLst>
                                      </p:cBhvr>
                                      <p:to>
                                        <p:strVal val="hidden"/>
                                      </p:to>
                                    </p:set>
                                  </p:childTnLst>
                                </p:cTn>
                              </p:par>
                            </p:childTnLst>
                          </p:cTn>
                        </p:par>
                        <p:par>
                          <p:cTn id="20" fill="hold">
                            <p:stCondLst>
                              <p:cond delay="2000"/>
                            </p:stCondLst>
                            <p:childTnLst>
                              <p:par>
                                <p:cTn id="21" presetID="22" presetClass="exit" presetSubtype="2" fill="hold" nodeType="afterEffect">
                                  <p:stCondLst>
                                    <p:cond delay="0"/>
                                  </p:stCondLst>
                                  <p:childTnLst>
                                    <p:animEffect transition="out" filter="wipe(right)">
                                      <p:cBhvr>
                                        <p:cTn id="22" dur="200"/>
                                        <p:tgtEl>
                                          <p:spTgt spid="110"/>
                                        </p:tgtEl>
                                      </p:cBhvr>
                                    </p:animEffect>
                                    <p:set>
                                      <p:cBhvr>
                                        <p:cTn id="23" dur="1" fill="hold">
                                          <p:stCondLst>
                                            <p:cond delay="199"/>
                                          </p:stCondLst>
                                        </p:cTn>
                                        <p:tgtEl>
                                          <p:spTgt spid="110"/>
                                        </p:tgtEl>
                                        <p:attrNameLst>
                                          <p:attrName>style.visibility</p:attrName>
                                        </p:attrNameLst>
                                      </p:cBhvr>
                                      <p:to>
                                        <p:strVal val="hidden"/>
                                      </p:to>
                                    </p:set>
                                  </p:childTnLst>
                                </p:cTn>
                              </p:par>
                            </p:childTnLst>
                          </p:cTn>
                        </p:par>
                        <p:par>
                          <p:cTn id="24" fill="hold">
                            <p:stCondLst>
                              <p:cond delay="2500"/>
                            </p:stCondLst>
                            <p:childTnLst>
                              <p:par>
                                <p:cTn id="25" presetID="22" presetClass="exit" presetSubtype="8" fill="hold" nodeType="afterEffect">
                                  <p:stCondLst>
                                    <p:cond delay="0"/>
                                  </p:stCondLst>
                                  <p:childTnLst>
                                    <p:animEffect transition="out" filter="wipe(left)">
                                      <p:cBhvr>
                                        <p:cTn id="26" dur="200"/>
                                        <p:tgtEl>
                                          <p:spTgt spid="84"/>
                                        </p:tgtEl>
                                      </p:cBhvr>
                                    </p:animEffect>
                                    <p:set>
                                      <p:cBhvr>
                                        <p:cTn id="27" dur="1" fill="hold">
                                          <p:stCondLst>
                                            <p:cond delay="199"/>
                                          </p:stCondLst>
                                        </p:cTn>
                                        <p:tgtEl>
                                          <p:spTgt spid="84"/>
                                        </p:tgtEl>
                                        <p:attrNameLst>
                                          <p:attrName>style.visibility</p:attrName>
                                        </p:attrNameLst>
                                      </p:cBhvr>
                                      <p:to>
                                        <p:strVal val="hidden"/>
                                      </p:to>
                                    </p:set>
                                  </p:childTnLst>
                                </p:cTn>
                              </p:par>
                            </p:childTnLst>
                          </p:cTn>
                        </p:par>
                        <p:par>
                          <p:cTn id="28" fill="hold">
                            <p:stCondLst>
                              <p:cond delay="3000"/>
                            </p:stCondLst>
                            <p:childTnLst>
                              <p:par>
                                <p:cTn id="29" presetID="42" presetClass="path" presetSubtype="0" accel="50000" decel="50000" fill="hold" nodeType="afterEffect">
                                  <p:stCondLst>
                                    <p:cond delay="0"/>
                                  </p:stCondLst>
                                  <p:childTnLst>
                                    <p:animMotion origin="layout" path="M 4.72222E-6 5.55112E-17 L 0.11163 0.14383 " pathEditMode="relative" rAng="0" ptsTypes="AA">
                                      <p:cBhvr>
                                        <p:cTn id="30" dur="400" fill="hold"/>
                                        <p:tgtEl>
                                          <p:spTgt spid="109"/>
                                        </p:tgtEl>
                                        <p:attrNameLst>
                                          <p:attrName>ppt_x</p:attrName>
                                          <p:attrName>ppt_y</p:attrName>
                                        </p:attrNameLst>
                                      </p:cBhvr>
                                      <p:rCtr x="5573" y="71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descr="C:\Documents and Settings\Administrator\桌面\未标题-1.png"/>
          <p:cNvPicPr>
            <a:picLocks noChangeAspect="1" noChangeArrowheads="1"/>
          </p:cNvPicPr>
          <p:nvPr/>
        </p:nvPicPr>
        <p:blipFill>
          <a:blip r:embed="rId1">
            <a:extLst>
              <a:ext uri="{28A0092B-C50C-407E-A947-70E740481C1C}">
                <a14:useLocalDpi xmlns:a14="http://schemas.microsoft.com/office/drawing/2010/main" val="0"/>
              </a:ext>
            </a:extLst>
          </a:blip>
          <a:srcRect b="8574"/>
          <a:stretch>
            <a:fillRect/>
          </a:stretch>
        </p:blipFill>
        <p:spPr bwMode="auto">
          <a:xfrm>
            <a:off x="4597400" y="1635125"/>
            <a:ext cx="454025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descr="C:\Documents and Settings\Administrator\桌面\未标题-2.png"/>
          <p:cNvPicPr>
            <a:picLocks noChangeAspect="1" noChangeArrowheads="1"/>
          </p:cNvPicPr>
          <p:nvPr/>
        </p:nvPicPr>
        <p:blipFill>
          <a:blip r:embed="rId2">
            <a:extLst>
              <a:ext uri="{28A0092B-C50C-407E-A947-70E740481C1C}">
                <a14:useLocalDpi xmlns:a14="http://schemas.microsoft.com/office/drawing/2010/main" val="0"/>
              </a:ext>
            </a:extLst>
          </a:blip>
          <a:srcRect l="4469"/>
          <a:stretch>
            <a:fillRect/>
          </a:stretch>
        </p:blipFill>
        <p:spPr bwMode="auto">
          <a:xfrm>
            <a:off x="0" y="879475"/>
            <a:ext cx="53990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flipV="1">
            <a:off x="0" y="4905375"/>
            <a:ext cx="9137650" cy="2365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16" name="直接连接符 15"/>
          <p:cNvCxnSpPr/>
          <p:nvPr/>
        </p:nvCxnSpPr>
        <p:spPr>
          <a:xfrm>
            <a:off x="6350" y="4881563"/>
            <a:ext cx="9131300" cy="0"/>
          </a:xfrm>
          <a:prstGeom prst="line">
            <a:avLst/>
          </a:prstGeom>
          <a:ln>
            <a:solidFill>
              <a:srgbClr val="004A82"/>
            </a:solidFill>
          </a:ln>
        </p:spPr>
        <p:style>
          <a:lnRef idx="1">
            <a:schemeClr val="accent1"/>
          </a:lnRef>
          <a:fillRef idx="0">
            <a:schemeClr val="accent1"/>
          </a:fillRef>
          <a:effectRef idx="0">
            <a:schemeClr val="accent1"/>
          </a:effectRef>
          <a:fontRef idx="minor">
            <a:schemeClr val="tx1"/>
          </a:fontRef>
        </p:style>
      </p:cxnSp>
      <p:grpSp>
        <p:nvGrpSpPr>
          <p:cNvPr id="46093" name="组合 29"/>
          <p:cNvGrpSpPr/>
          <p:nvPr/>
        </p:nvGrpSpPr>
        <p:grpSpPr bwMode="auto">
          <a:xfrm rot="0">
            <a:off x="8850630" y="4987925"/>
            <a:ext cx="241300" cy="53975"/>
            <a:chOff x="6916717" y="3834477"/>
            <a:chExt cx="241300" cy="53975"/>
          </a:xfrm>
        </p:grpSpPr>
        <p:sp>
          <p:nvSpPr>
            <p:cNvPr id="31" name="燕尾形 30"/>
            <p:cNvSpPr/>
            <p:nvPr/>
          </p:nvSpPr>
          <p:spPr bwMode="auto">
            <a:xfrm rot="10800000">
              <a:off x="6916717" y="3834476"/>
              <a:ext cx="47625" cy="539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2" name="燕尾形 31"/>
            <p:cNvSpPr/>
            <p:nvPr/>
          </p:nvSpPr>
          <p:spPr bwMode="auto">
            <a:xfrm rot="10800000">
              <a:off x="6981804" y="3834476"/>
              <a:ext cx="47625" cy="539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3" name="燕尾形 32"/>
            <p:cNvSpPr/>
            <p:nvPr/>
          </p:nvSpPr>
          <p:spPr bwMode="auto">
            <a:xfrm rot="10800000">
              <a:off x="7046892" y="3834476"/>
              <a:ext cx="46037" cy="539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34" name="燕尾形 33"/>
            <p:cNvSpPr/>
            <p:nvPr/>
          </p:nvSpPr>
          <p:spPr bwMode="auto">
            <a:xfrm rot="10800000">
              <a:off x="7111979" y="3834476"/>
              <a:ext cx="46038" cy="5397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sp>
        <p:nvSpPr>
          <p:cNvPr id="20" name="TextBox 19"/>
          <p:cNvSpPr txBox="1">
            <a:spLocks noChangeArrowheads="1"/>
          </p:cNvSpPr>
          <p:nvPr/>
        </p:nvSpPr>
        <p:spPr bwMode="auto">
          <a:xfrm>
            <a:off x="5399088" y="995363"/>
            <a:ext cx="25225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3600" b="1"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谢谢观看！</a:t>
            </a:r>
            <a:endParaRPr lang="zh-CN" altLang="en-US" sz="3600" b="1"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6089" name="组合 20"/>
          <p:cNvGrpSpPr/>
          <p:nvPr/>
        </p:nvGrpSpPr>
        <p:grpSpPr bwMode="auto">
          <a:xfrm>
            <a:off x="5389563" y="1617663"/>
            <a:ext cx="1830387" cy="338137"/>
            <a:chOff x="4587638" y="2522021"/>
            <a:chExt cx="1830627" cy="337387"/>
          </a:xfrm>
        </p:grpSpPr>
        <p:sp>
          <p:nvSpPr>
            <p:cNvPr id="22" name="矩形 21"/>
            <p:cNvSpPr/>
            <p:nvPr/>
          </p:nvSpPr>
          <p:spPr>
            <a:xfrm>
              <a:off x="4644795" y="2550533"/>
              <a:ext cx="1592471" cy="2882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6091" name="矩形 22"/>
            <p:cNvSpPr>
              <a:spLocks noChangeArrowheads="1"/>
            </p:cNvSpPr>
            <p:nvPr/>
          </p:nvSpPr>
          <p:spPr bwMode="auto">
            <a:xfrm>
              <a:off x="4587638" y="2522021"/>
              <a:ext cx="1830627" cy="33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spcBef>
                  <a:spcPct val="0"/>
                </a:spcBef>
                <a:buFontTx/>
                <a:buNone/>
              </a:pPr>
              <a:r>
                <a:rPr lang="en-US" altLang="zh-CN" sz="1600" b="1">
                  <a:solidFill>
                    <a:srgbClr val="FFFFFF"/>
                  </a:solidFill>
                  <a:latin typeface="微软雅黑" panose="020B0503020204020204" pitchFamily="34" charset="-122"/>
                  <a:ea typeface="微软雅黑" panose="020B0503020204020204" pitchFamily="34" charset="-122"/>
                </a:rPr>
                <a:t>THANK  YOU !</a:t>
              </a:r>
              <a:endParaRPr lang="zh-CN" altLang="en-US" sz="1600" b="1">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ransition spd="slow">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公司概况</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a:off x="7150100" y="1708150"/>
            <a:ext cx="1601788" cy="2447925"/>
            <a:chOff x="7150030" y="1491630"/>
            <a:chExt cx="1601958" cy="2448272"/>
          </a:xfrm>
        </p:grpSpPr>
        <p:sp>
          <p:nvSpPr>
            <p:cNvPr id="4" name="矩形 3"/>
            <p:cNvSpPr/>
            <p:nvPr/>
          </p:nvSpPr>
          <p:spPr>
            <a:xfrm>
              <a:off x="7153205" y="1923491"/>
              <a:ext cx="1598783"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 name="矩形 4"/>
            <p:cNvSpPr/>
            <p:nvPr/>
          </p:nvSpPr>
          <p:spPr>
            <a:xfrm>
              <a:off x="7150030" y="1491630"/>
              <a:ext cx="1598783"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92" name="TextBox 5"/>
            <p:cNvSpPr txBox="1">
              <a:spLocks noChangeArrowheads="1"/>
            </p:cNvSpPr>
            <p:nvPr/>
          </p:nvSpPr>
          <p:spPr bwMode="auto">
            <a:xfrm>
              <a:off x="7400860" y="1553765"/>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2011</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93" name="TextBox 53"/>
            <p:cNvSpPr txBox="1">
              <a:spLocks noChangeArrowheads="1"/>
            </p:cNvSpPr>
            <p:nvPr/>
          </p:nvSpPr>
          <p:spPr bwMode="auto">
            <a:xfrm>
              <a:off x="7153554" y="2067694"/>
              <a:ext cx="15984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专业</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动画教程</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动画传奇</a:t>
              </a:r>
              <a:r>
                <a:rPr lang="en-US" altLang="zh-CN" sz="1200">
                  <a:solidFill>
                    <a:srgbClr val="000000"/>
                  </a:solidFill>
                  <a:latin typeface="微软雅黑" panose="020B0503020204020204" pitchFamily="34" charset="-122"/>
                  <a:ea typeface="微软雅黑" panose="020B0503020204020204" pitchFamily="34" charset="-122"/>
                </a:rPr>
                <a:t>》</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正式上市</a:t>
              </a:r>
              <a:endParaRPr lang="zh-CN" altLang="en-US" sz="1200">
                <a:solidFill>
                  <a:srgbClr val="00000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bwMode="auto">
          <a:xfrm>
            <a:off x="381000" y="1708150"/>
            <a:ext cx="1647825" cy="2447925"/>
            <a:chOff x="381278" y="1491630"/>
            <a:chExt cx="1648051" cy="2448272"/>
          </a:xfrm>
        </p:grpSpPr>
        <p:sp>
          <p:nvSpPr>
            <p:cNvPr id="14" name="矩形 13"/>
            <p:cNvSpPr/>
            <p:nvPr/>
          </p:nvSpPr>
          <p:spPr>
            <a:xfrm>
              <a:off x="381278" y="1923491"/>
              <a:ext cx="1598832"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矩形 14"/>
            <p:cNvSpPr/>
            <p:nvPr/>
          </p:nvSpPr>
          <p:spPr>
            <a:xfrm>
              <a:off x="381278" y="1491630"/>
              <a:ext cx="1598832"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87" name="TextBox 15"/>
            <p:cNvSpPr txBox="1">
              <a:spLocks noChangeArrowheads="1"/>
            </p:cNvSpPr>
            <p:nvPr/>
          </p:nvSpPr>
          <p:spPr bwMode="auto">
            <a:xfrm>
              <a:off x="632108"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2007</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7</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88" name="TextBox 48"/>
            <p:cNvSpPr txBox="1">
              <a:spLocks noChangeArrowheads="1"/>
            </p:cNvSpPr>
            <p:nvPr/>
          </p:nvSpPr>
          <p:spPr bwMode="auto">
            <a:xfrm>
              <a:off x="548878" y="2067694"/>
              <a:ext cx="12632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上海锐普广告</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有限公司成立</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18" name="等腰三角形 17"/>
            <p:cNvSpPr/>
            <p:nvPr/>
          </p:nvSpPr>
          <p:spPr>
            <a:xfrm rot="5400000">
              <a:off x="1906281" y="1673425"/>
              <a:ext cx="177825" cy="6827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19" name="组合 18"/>
          <p:cNvGrpSpPr/>
          <p:nvPr/>
        </p:nvGrpSpPr>
        <p:grpSpPr bwMode="auto">
          <a:xfrm>
            <a:off x="1952625" y="1708150"/>
            <a:ext cx="1846263" cy="2447925"/>
            <a:chOff x="1952614" y="1491630"/>
            <a:chExt cx="1846662" cy="2448272"/>
          </a:xfrm>
        </p:grpSpPr>
        <p:sp>
          <p:nvSpPr>
            <p:cNvPr id="20" name="矩形 19"/>
            <p:cNvSpPr/>
            <p:nvPr/>
          </p:nvSpPr>
          <p:spPr>
            <a:xfrm>
              <a:off x="2076466" y="1923491"/>
              <a:ext cx="1598958"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1" name="矩形 20"/>
            <p:cNvSpPr/>
            <p:nvPr/>
          </p:nvSpPr>
          <p:spPr>
            <a:xfrm>
              <a:off x="2073290" y="1491630"/>
              <a:ext cx="1598958"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82" name="TextBox 21"/>
            <p:cNvSpPr txBox="1">
              <a:spLocks noChangeArrowheads="1"/>
            </p:cNvSpPr>
            <p:nvPr/>
          </p:nvSpPr>
          <p:spPr bwMode="auto">
            <a:xfrm>
              <a:off x="2268992"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2007</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10</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83" name="TextBox 50"/>
            <p:cNvSpPr txBox="1">
              <a:spLocks noChangeArrowheads="1"/>
            </p:cNvSpPr>
            <p:nvPr/>
          </p:nvSpPr>
          <p:spPr bwMode="auto">
            <a:xfrm>
              <a:off x="1952614" y="2067694"/>
              <a:ext cx="184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商城</a:t>
              </a:r>
              <a:r>
                <a:rPr lang="en-US" altLang="zh-CN" sz="1200">
                  <a:solidFill>
                    <a:srgbClr val="000000"/>
                  </a:solidFill>
                  <a:latin typeface="微软雅黑" panose="020B0503020204020204" pitchFamily="34" charset="-122"/>
                  <a:ea typeface="微软雅黑" panose="020B0503020204020204" pitchFamily="34" charset="-122"/>
                </a:rPr>
                <a:t>www.rapidppt.com</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上线</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24" name="等腰三角形 23"/>
            <p:cNvSpPr/>
            <p:nvPr/>
          </p:nvSpPr>
          <p:spPr>
            <a:xfrm rot="5400000">
              <a:off x="3598420" y="1673422"/>
              <a:ext cx="177825" cy="68277"/>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25" name="组合 24"/>
          <p:cNvGrpSpPr/>
          <p:nvPr/>
        </p:nvGrpSpPr>
        <p:grpSpPr bwMode="auto">
          <a:xfrm>
            <a:off x="3762375" y="1708150"/>
            <a:ext cx="1655763" cy="2447925"/>
            <a:chOff x="3762653" y="1491630"/>
            <a:chExt cx="1654719" cy="2448272"/>
          </a:xfrm>
        </p:grpSpPr>
        <p:sp>
          <p:nvSpPr>
            <p:cNvPr id="26" name="矩形 25"/>
            <p:cNvSpPr/>
            <p:nvPr/>
          </p:nvSpPr>
          <p:spPr>
            <a:xfrm>
              <a:off x="3762653" y="1923491"/>
              <a:ext cx="1599191"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27" name="矩形 26"/>
            <p:cNvSpPr/>
            <p:nvPr/>
          </p:nvSpPr>
          <p:spPr>
            <a:xfrm>
              <a:off x="3765826" y="1491630"/>
              <a:ext cx="1597605"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77" name="TextBox 27"/>
            <p:cNvSpPr txBox="1">
              <a:spLocks noChangeArrowheads="1"/>
            </p:cNvSpPr>
            <p:nvPr/>
          </p:nvSpPr>
          <p:spPr bwMode="auto">
            <a:xfrm>
              <a:off x="3961180" y="1549582"/>
              <a:ext cx="12073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2008</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11</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78" name="TextBox 51"/>
            <p:cNvSpPr txBox="1">
              <a:spLocks noChangeArrowheads="1"/>
            </p:cNvSpPr>
            <p:nvPr/>
          </p:nvSpPr>
          <p:spPr bwMode="auto">
            <a:xfrm>
              <a:off x="3797030" y="2067694"/>
              <a:ext cx="159843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论坛</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rPr>
                <a:t>www.rapidbbs.cn</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上线</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30" name="等腰三角形 29"/>
            <p:cNvSpPr/>
            <p:nvPr/>
          </p:nvSpPr>
          <p:spPr>
            <a:xfrm rot="5400000">
              <a:off x="5294350" y="1673450"/>
              <a:ext cx="177825" cy="6822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31" name="组合 30"/>
          <p:cNvGrpSpPr/>
          <p:nvPr/>
        </p:nvGrpSpPr>
        <p:grpSpPr bwMode="auto">
          <a:xfrm>
            <a:off x="5432425" y="1708150"/>
            <a:ext cx="1687513" cy="2447925"/>
            <a:chOff x="5432442" y="1491630"/>
            <a:chExt cx="1687047" cy="2448272"/>
          </a:xfrm>
        </p:grpSpPr>
        <p:sp>
          <p:nvSpPr>
            <p:cNvPr id="32" name="矩形 31"/>
            <p:cNvSpPr/>
            <p:nvPr/>
          </p:nvSpPr>
          <p:spPr>
            <a:xfrm>
              <a:off x="5457835" y="1923491"/>
              <a:ext cx="1598172" cy="2016411"/>
            </a:xfrm>
            <a:prstGeom prst="rect">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3" name="矩形 32"/>
            <p:cNvSpPr/>
            <p:nvPr/>
          </p:nvSpPr>
          <p:spPr>
            <a:xfrm>
              <a:off x="5457835" y="1491630"/>
              <a:ext cx="1598172" cy="431861"/>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9472" name="TextBox 33"/>
            <p:cNvSpPr txBox="1">
              <a:spLocks noChangeArrowheads="1"/>
            </p:cNvSpPr>
            <p:nvPr/>
          </p:nvSpPr>
          <p:spPr bwMode="auto">
            <a:xfrm>
              <a:off x="5708672" y="1549582"/>
              <a:ext cx="109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en-US" altLang="zh-CN" sz="1400" b="1">
                  <a:solidFill>
                    <a:srgbClr val="FFFFFF"/>
                  </a:solidFill>
                  <a:latin typeface="微软雅黑" panose="020B0503020204020204" pitchFamily="34" charset="-122"/>
                  <a:ea typeface="微软雅黑" panose="020B0503020204020204" pitchFamily="34" charset="-122"/>
                </a:rPr>
                <a:t>2009</a:t>
              </a:r>
              <a:r>
                <a:rPr lang="zh-CN" altLang="en-US" sz="1400" b="1">
                  <a:solidFill>
                    <a:srgbClr val="FFFFFF"/>
                  </a:solidFill>
                  <a:latin typeface="微软雅黑" panose="020B0503020204020204" pitchFamily="34" charset="-122"/>
                  <a:ea typeface="微软雅黑" panose="020B0503020204020204" pitchFamily="34" charset="-122"/>
                </a:rPr>
                <a:t>年</a:t>
              </a:r>
              <a:r>
                <a:rPr lang="en-US" altLang="zh-CN" sz="1400" b="1">
                  <a:solidFill>
                    <a:srgbClr val="FFFFFF"/>
                  </a:solidFill>
                  <a:latin typeface="微软雅黑" panose="020B0503020204020204" pitchFamily="34" charset="-122"/>
                  <a:ea typeface="微软雅黑" panose="020B0503020204020204" pitchFamily="34" charset="-122"/>
                </a:rPr>
                <a:t>5</a:t>
              </a:r>
              <a:r>
                <a:rPr lang="zh-CN" altLang="en-US" sz="1400" b="1">
                  <a:solidFill>
                    <a:srgbClr val="FFFFFF"/>
                  </a:solidFill>
                  <a:latin typeface="微软雅黑" panose="020B0503020204020204" pitchFamily="34" charset="-122"/>
                  <a:ea typeface="微软雅黑" panose="020B0503020204020204" pitchFamily="34" charset="-122"/>
                </a:rPr>
                <a:t>月</a:t>
              </a:r>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19473" name="TextBox 52"/>
            <p:cNvSpPr txBox="1">
              <a:spLocks noChangeArrowheads="1"/>
            </p:cNvSpPr>
            <p:nvPr/>
          </p:nvSpPr>
          <p:spPr bwMode="auto">
            <a:xfrm>
              <a:off x="5432442" y="2067694"/>
              <a:ext cx="1648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锐普</a:t>
              </a: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精髓教程</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en-US" altLang="zh-CN" sz="1200">
                  <a:solidFill>
                    <a:srgbClr val="000000"/>
                  </a:solidFill>
                  <a:latin typeface="微软雅黑" panose="020B0503020204020204" pitchFamily="34" charset="-122"/>
                  <a:ea typeface="微软雅黑" panose="020B0503020204020204" pitchFamily="34" charset="-122"/>
                </a:rPr>
                <a:t>《PPT</a:t>
              </a:r>
              <a:r>
                <a:rPr lang="zh-CN" altLang="en-US" sz="1200">
                  <a:solidFill>
                    <a:srgbClr val="000000"/>
                  </a:solidFill>
                  <a:latin typeface="微软雅黑" panose="020B0503020204020204" pitchFamily="34" charset="-122"/>
                  <a:ea typeface="微软雅黑" panose="020B0503020204020204" pitchFamily="34" charset="-122"/>
                </a:rPr>
                <a:t>演义</a:t>
              </a:r>
              <a:r>
                <a:rPr lang="en-US" altLang="zh-CN" sz="1200">
                  <a:solidFill>
                    <a:srgbClr val="000000"/>
                  </a:solidFill>
                  <a:latin typeface="微软雅黑" panose="020B0503020204020204" pitchFamily="34" charset="-122"/>
                  <a:ea typeface="微软雅黑" panose="020B0503020204020204" pitchFamily="34" charset="-122"/>
                </a:rPr>
                <a:t>》</a:t>
              </a:r>
              <a:endParaRPr lang="en-US" altLang="zh-CN" sz="1200">
                <a:solidFill>
                  <a:srgbClr val="000000"/>
                </a:solidFill>
                <a:latin typeface="微软雅黑" panose="020B0503020204020204" pitchFamily="34" charset="-122"/>
                <a:ea typeface="微软雅黑" panose="020B0503020204020204" pitchFamily="34" charset="-122"/>
              </a:endParaRPr>
            </a:p>
            <a:p>
              <a:pPr algn="ctr" defTabSz="914400" eaLnBrk="1" hangingPunct="1">
                <a:spcBef>
                  <a:spcPct val="0"/>
                </a:spcBef>
                <a:buFontTx/>
                <a:buNone/>
              </a:pPr>
              <a:r>
                <a:rPr lang="zh-CN" altLang="en-US" sz="1200">
                  <a:solidFill>
                    <a:srgbClr val="000000"/>
                  </a:solidFill>
                  <a:latin typeface="微软雅黑" panose="020B0503020204020204" pitchFamily="34" charset="-122"/>
                  <a:ea typeface="微软雅黑" panose="020B0503020204020204" pitchFamily="34" charset="-122"/>
                </a:rPr>
                <a:t>正式上市</a:t>
              </a:r>
              <a:endParaRPr lang="zh-CN" altLang="en-US" sz="1200">
                <a:solidFill>
                  <a:srgbClr val="000000"/>
                </a:solidFill>
                <a:latin typeface="微软雅黑" panose="020B0503020204020204" pitchFamily="34" charset="-122"/>
                <a:ea typeface="微软雅黑" panose="020B0503020204020204" pitchFamily="34" charset="-122"/>
              </a:endParaRPr>
            </a:p>
          </p:txBody>
        </p:sp>
        <p:sp>
          <p:nvSpPr>
            <p:cNvPr id="36" name="等腰三角形 35"/>
            <p:cNvSpPr/>
            <p:nvPr/>
          </p:nvSpPr>
          <p:spPr>
            <a:xfrm rot="5400000">
              <a:off x="6996455" y="1673438"/>
              <a:ext cx="177825" cy="6824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49" name="组合 48"/>
          <p:cNvGrpSpPr/>
          <p:nvPr/>
        </p:nvGrpSpPr>
        <p:grpSpPr bwMode="auto">
          <a:xfrm>
            <a:off x="6904038" y="957263"/>
            <a:ext cx="2239962" cy="368300"/>
            <a:chOff x="6904831" y="956841"/>
            <a:chExt cx="2239165" cy="369332"/>
          </a:xfrm>
        </p:grpSpPr>
        <p:sp>
          <p:nvSpPr>
            <p:cNvPr id="47" name="五边形 46"/>
            <p:cNvSpPr/>
            <p:nvPr/>
          </p:nvSpPr>
          <p:spPr>
            <a:xfrm flipH="1">
              <a:off x="6919113" y="987088"/>
              <a:ext cx="2224883" cy="321574"/>
            </a:xfrm>
            <a:prstGeom prst="homePlate">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 name="Text Box 102"/>
            <p:cNvSpPr txBox="1">
              <a:spLocks noChangeArrowheads="1"/>
            </p:cNvSpPr>
            <p:nvPr/>
          </p:nvSpPr>
          <p:spPr bwMode="gray">
            <a:xfrm>
              <a:off x="6904831" y="956841"/>
              <a:ext cx="18360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95350"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defTabSz="8953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defTabSz="89535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defTabSz="89535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defTabSz="89535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algn="ctr" fontAlgn="auto">
                <a:spcBef>
                  <a:spcPts val="0"/>
                </a:spcBef>
                <a:spcAft>
                  <a:spcPts val="0"/>
                </a:spcAft>
                <a:buSzPct val="120000"/>
                <a:defRPr/>
              </a:pPr>
              <a:r>
                <a:rPr lang="zh-CN" altLang="en-US" sz="18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发展历程</a:t>
              </a:r>
              <a:endParaRPr lang="zh-CN" altLang="en-US" sz="1800" b="1" spc="300" dirty="0">
                <a:solidFill>
                  <a:prstClr val="white"/>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19467" name="组合 47"/>
            <p:cNvGrpSpPr/>
            <p:nvPr/>
          </p:nvGrpSpPr>
          <p:grpSpPr bwMode="auto">
            <a:xfrm>
              <a:off x="8478401" y="1072190"/>
              <a:ext cx="154424" cy="168062"/>
              <a:chOff x="8522851" y="1033462"/>
              <a:chExt cx="201678" cy="219490"/>
            </a:xfrm>
          </p:grpSpPr>
          <p:sp>
            <p:nvSpPr>
              <p:cNvPr id="45" name="燕尾形 44"/>
              <p:cNvSpPr/>
              <p:nvPr/>
            </p:nvSpPr>
            <p:spPr bwMode="auto">
              <a:xfrm rot="10800000">
                <a:off x="8523726" y="1032510"/>
                <a:ext cx="109844" cy="220385"/>
              </a:xfrm>
              <a:prstGeom prst="chevron">
                <a:avLst>
                  <a:gd name="adj" fmla="val 6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46" name="燕尾形 45"/>
              <p:cNvSpPr/>
              <p:nvPr/>
            </p:nvSpPr>
            <p:spPr bwMode="auto">
              <a:xfrm rot="10800000">
                <a:off x="8614917" y="1032510"/>
                <a:ext cx="109844" cy="220385"/>
              </a:xfrm>
              <a:prstGeom prst="chevron">
                <a:avLst>
                  <a:gd name="adj" fmla="val 6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par>
                                <p:cTn id="10" presetID="2" presetClass="entr" presetSubtype="2" fill="hold" nodeType="withEffect">
                                  <p:stCondLst>
                                    <p:cond delay="30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300" fill="hold"/>
                                        <p:tgtEl>
                                          <p:spTgt spid="49"/>
                                        </p:tgtEl>
                                        <p:attrNameLst>
                                          <p:attrName>ppt_x</p:attrName>
                                        </p:attrNameLst>
                                      </p:cBhvr>
                                      <p:tavLst>
                                        <p:tav tm="0">
                                          <p:val>
                                            <p:strVal val="1+#ppt_w/2"/>
                                          </p:val>
                                        </p:tav>
                                        <p:tav tm="100000">
                                          <p:val>
                                            <p:strVal val="#ppt_x"/>
                                          </p:val>
                                        </p:tav>
                                      </p:tavLst>
                                    </p:anim>
                                    <p:anim calcmode="lin" valueType="num">
                                      <p:cBhvr additive="base">
                                        <p:cTn id="13" dur="300" fill="hold"/>
                                        <p:tgtEl>
                                          <p:spTgt spid="49"/>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6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300" fill="hold"/>
                                        <p:tgtEl>
                                          <p:spTgt spid="13"/>
                                        </p:tgtEl>
                                        <p:attrNameLst>
                                          <p:attrName>ppt_x</p:attrName>
                                        </p:attrNameLst>
                                      </p:cBhvr>
                                      <p:tavLst>
                                        <p:tav tm="0">
                                          <p:val>
                                            <p:strVal val="0-#ppt_w/2"/>
                                          </p:val>
                                        </p:tav>
                                        <p:tav tm="100000">
                                          <p:val>
                                            <p:strVal val="#ppt_x"/>
                                          </p:val>
                                        </p:tav>
                                      </p:tavLst>
                                    </p:anim>
                                    <p:anim calcmode="lin" valueType="num">
                                      <p:cBhvr additive="base">
                                        <p:cTn id="17" dur="300" fill="hold"/>
                                        <p:tgtEl>
                                          <p:spTgt spid="13"/>
                                        </p:tgtEl>
                                        <p:attrNameLst>
                                          <p:attrName>ppt_y</p:attrName>
                                        </p:attrNameLst>
                                      </p:cBhvr>
                                      <p:tavLst>
                                        <p:tav tm="0">
                                          <p:val>
                                            <p:strVal val="#ppt_y"/>
                                          </p:val>
                                        </p:tav>
                                        <p:tav tm="100000">
                                          <p:val>
                                            <p:strVal val="#ppt_y"/>
                                          </p:val>
                                        </p:tav>
                                      </p:tavLst>
                                    </p:anim>
                                  </p:childTnLst>
                                </p:cTn>
                              </p:par>
                              <p:par>
                                <p:cTn id="18" presetID="12" presetClass="entr" presetSubtype="8" fill="hold" nodeType="withEffect">
                                  <p:stCondLst>
                                    <p:cond delay="9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300"/>
                                        <p:tgtEl>
                                          <p:spTgt spid="19"/>
                                        </p:tgtEl>
                                        <p:attrNameLst>
                                          <p:attrName>ppt_x</p:attrName>
                                        </p:attrNameLst>
                                      </p:cBhvr>
                                      <p:tavLst>
                                        <p:tav tm="0">
                                          <p:val>
                                            <p:strVal val="#ppt_x-#ppt_w*1.125000"/>
                                          </p:val>
                                        </p:tav>
                                        <p:tav tm="100000">
                                          <p:val>
                                            <p:strVal val="#ppt_x"/>
                                          </p:val>
                                        </p:tav>
                                      </p:tavLst>
                                    </p:anim>
                                    <p:animEffect transition="in" filter="wipe(right)">
                                      <p:cBhvr>
                                        <p:cTn id="21" dur="300"/>
                                        <p:tgtEl>
                                          <p:spTgt spid="19"/>
                                        </p:tgtEl>
                                      </p:cBhvr>
                                    </p:animEffect>
                                  </p:childTnLst>
                                </p:cTn>
                              </p:par>
                              <p:par>
                                <p:cTn id="22" presetID="12" presetClass="entr" presetSubtype="8" fill="hold" nodeType="withEffect">
                                  <p:stCondLst>
                                    <p:cond delay="120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300"/>
                                        <p:tgtEl>
                                          <p:spTgt spid="25"/>
                                        </p:tgtEl>
                                        <p:attrNameLst>
                                          <p:attrName>ppt_x</p:attrName>
                                        </p:attrNameLst>
                                      </p:cBhvr>
                                      <p:tavLst>
                                        <p:tav tm="0">
                                          <p:val>
                                            <p:strVal val="#ppt_x-#ppt_w*1.125000"/>
                                          </p:val>
                                        </p:tav>
                                        <p:tav tm="100000">
                                          <p:val>
                                            <p:strVal val="#ppt_x"/>
                                          </p:val>
                                        </p:tav>
                                      </p:tavLst>
                                    </p:anim>
                                    <p:animEffect transition="in" filter="wipe(right)">
                                      <p:cBhvr>
                                        <p:cTn id="25" dur="300"/>
                                        <p:tgtEl>
                                          <p:spTgt spid="25"/>
                                        </p:tgtEl>
                                      </p:cBhvr>
                                    </p:animEffect>
                                  </p:childTnLst>
                                </p:cTn>
                              </p:par>
                              <p:par>
                                <p:cTn id="26" presetID="12" presetClass="entr" presetSubtype="8" fill="hold" nodeType="withEffect">
                                  <p:stCondLst>
                                    <p:cond delay="150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300"/>
                                        <p:tgtEl>
                                          <p:spTgt spid="31"/>
                                        </p:tgtEl>
                                        <p:attrNameLst>
                                          <p:attrName>ppt_x</p:attrName>
                                        </p:attrNameLst>
                                      </p:cBhvr>
                                      <p:tavLst>
                                        <p:tav tm="0">
                                          <p:val>
                                            <p:strVal val="#ppt_x-#ppt_w*1.125000"/>
                                          </p:val>
                                        </p:tav>
                                        <p:tav tm="100000">
                                          <p:val>
                                            <p:strVal val="#ppt_x"/>
                                          </p:val>
                                        </p:tav>
                                      </p:tavLst>
                                    </p:anim>
                                    <p:animEffect transition="in" filter="wipe(right)">
                                      <p:cBhvr>
                                        <p:cTn id="29" dur="300"/>
                                        <p:tgtEl>
                                          <p:spTgt spid="31"/>
                                        </p:tgtEl>
                                      </p:cBhvr>
                                    </p:animEffect>
                                  </p:childTnLst>
                                </p:cTn>
                              </p:par>
                              <p:par>
                                <p:cTn id="30" presetID="12" presetClass="entr" presetSubtype="8" fill="hold" nodeType="withEffect">
                                  <p:stCondLst>
                                    <p:cond delay="180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300"/>
                                        <p:tgtEl>
                                          <p:spTgt spid="3"/>
                                        </p:tgtEl>
                                        <p:attrNameLst>
                                          <p:attrName>ppt_x</p:attrName>
                                        </p:attrNameLst>
                                      </p:cBhvr>
                                      <p:tavLst>
                                        <p:tav tm="0">
                                          <p:val>
                                            <p:strVal val="#ppt_x-#ppt_w*1.125000"/>
                                          </p:val>
                                        </p:tav>
                                        <p:tav tm="100000">
                                          <p:val>
                                            <p:strVal val="#ppt_x"/>
                                          </p:val>
                                        </p:tav>
                                      </p:tavLst>
                                    </p:anim>
                                    <p:animEffect transition="in" filter="wipe(right)">
                                      <p:cBhvr>
                                        <p:cTn id="33"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公司概况</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a:off x="-800100" y="1069975"/>
            <a:ext cx="9332913" cy="3449638"/>
            <a:chOff x="-799976" y="1070594"/>
            <a:chExt cx="9332416" cy="3449698"/>
          </a:xfrm>
        </p:grpSpPr>
        <p:sp>
          <p:nvSpPr>
            <p:cNvPr id="4" name="矩形 3"/>
            <p:cNvSpPr/>
            <p:nvPr/>
          </p:nvSpPr>
          <p:spPr>
            <a:xfrm>
              <a:off x="8281628" y="1892933"/>
              <a:ext cx="250812" cy="7080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 name="矩形 4"/>
            <p:cNvSpPr/>
            <p:nvPr/>
          </p:nvSpPr>
          <p:spPr>
            <a:xfrm>
              <a:off x="8281628" y="2718448"/>
              <a:ext cx="250812" cy="7096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矩形 5"/>
            <p:cNvSpPr/>
            <p:nvPr/>
          </p:nvSpPr>
          <p:spPr>
            <a:xfrm>
              <a:off x="8281628" y="3588413"/>
              <a:ext cx="250812" cy="93187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7" name="矩形 6"/>
            <p:cNvSpPr/>
            <p:nvPr/>
          </p:nvSpPr>
          <p:spPr>
            <a:xfrm>
              <a:off x="8281628" y="1070594"/>
              <a:ext cx="250812" cy="7096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椭圆 7"/>
            <p:cNvSpPr/>
            <p:nvPr/>
          </p:nvSpPr>
          <p:spPr>
            <a:xfrm>
              <a:off x="-799976" y="1635754"/>
              <a:ext cx="2003318" cy="2003460"/>
            </a:xfrm>
            <a:prstGeom prst="ellipse">
              <a:avLst/>
            </a:prstGeom>
            <a:solidFill>
              <a:srgbClr val="0070C0">
                <a:alpha val="2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椭圆 8"/>
            <p:cNvSpPr/>
            <p:nvPr/>
          </p:nvSpPr>
          <p:spPr>
            <a:xfrm>
              <a:off x="-703144" y="1732594"/>
              <a:ext cx="1809655" cy="1809781"/>
            </a:xfrm>
            <a:prstGeom prst="ellipse">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0" name="Text Box 102"/>
            <p:cNvSpPr txBox="1">
              <a:spLocks noChangeArrowheads="1"/>
            </p:cNvSpPr>
            <p:nvPr/>
          </p:nvSpPr>
          <p:spPr bwMode="gray">
            <a:xfrm>
              <a:off x="349313" y="1991360"/>
              <a:ext cx="387329" cy="132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95350"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defTabSz="8953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defTabSz="89535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defTabSz="89535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defTabSz="89535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algn="ctr" fontAlgn="auto">
                <a:spcBef>
                  <a:spcPts val="0"/>
                </a:spcBef>
                <a:spcAft>
                  <a:spcPts val="0"/>
                </a:spcAft>
                <a:buSzPct val="120000"/>
                <a:defRPr/>
              </a:pPr>
              <a:r>
                <a:rPr lang="zh-CN" altLang="en-US" sz="20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组织结构</a:t>
              </a:r>
              <a:endParaRPr lang="zh-CN" altLang="en-US" sz="20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028727" y="2653360"/>
              <a:ext cx="62703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1587497" y="1313486"/>
              <a:ext cx="415903" cy="2654346"/>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矩形 12"/>
            <p:cNvSpPr/>
            <p:nvPr/>
          </p:nvSpPr>
          <p:spPr>
            <a:xfrm>
              <a:off x="1619245" y="1361112"/>
              <a:ext cx="346057" cy="2554331"/>
            </a:xfrm>
            <a:prstGeom prst="rect">
              <a:avLst/>
            </a:prstGeom>
            <a:noFill/>
          </p:spPr>
          <p:txBody>
            <a:bodyPr>
              <a:spAutoFit/>
            </a:bodyPr>
            <a:lstStyle/>
            <a:p>
              <a:pPr algn="ctr" defTabSz="914400" eaLnBrk="1" fontAlgn="auto" hangingPunct="1">
                <a:spcBef>
                  <a:spcPts val="0"/>
                </a:spcBef>
                <a:spcAft>
                  <a:spcPts val="0"/>
                </a:spcAft>
                <a:defRPr/>
              </a:pPr>
              <a:r>
                <a:rPr lang="zh-CN" altLang="en-US"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上海锐普广告有限公司</a:t>
              </a:r>
              <a:endParaRPr lang="en-US" altLang="zh-CN" sz="16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圆角矩形 13"/>
            <p:cNvSpPr/>
            <p:nvPr/>
          </p:nvSpPr>
          <p:spPr>
            <a:xfrm>
              <a:off x="2687576" y="1138858"/>
              <a:ext cx="1377877" cy="473083"/>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圆角矩形 14"/>
            <p:cNvSpPr/>
            <p:nvPr/>
          </p:nvSpPr>
          <p:spPr>
            <a:xfrm>
              <a:off x="2687576" y="2008823"/>
              <a:ext cx="1377877" cy="474670"/>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6" name="圆角矩形 15"/>
            <p:cNvSpPr/>
            <p:nvPr/>
          </p:nvSpPr>
          <p:spPr>
            <a:xfrm>
              <a:off x="2687576" y="2880375"/>
              <a:ext cx="1377877" cy="474671"/>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7" name="圆角矩形 16"/>
            <p:cNvSpPr/>
            <p:nvPr/>
          </p:nvSpPr>
          <p:spPr>
            <a:xfrm>
              <a:off x="2687576" y="3751929"/>
              <a:ext cx="1377877" cy="473083"/>
            </a:xfrm>
            <a:prstGeom prst="roundRect">
              <a:avLst/>
            </a:prstGeom>
            <a:solidFill>
              <a:srgbClr val="0070C0"/>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8" name="矩形 17"/>
            <p:cNvSpPr/>
            <p:nvPr/>
          </p:nvSpPr>
          <p:spPr>
            <a:xfrm>
              <a:off x="2659003" y="1221410"/>
              <a:ext cx="1406450" cy="307980"/>
            </a:xfrm>
            <a:prstGeom prst="rect">
              <a:avLst/>
            </a:prstGeom>
          </p:spPr>
          <p:txBody>
            <a:bodyPr wrap="none">
              <a:spAutoFit/>
            </a:bodyPr>
            <a:lstStyle/>
            <a:p>
              <a:pPr algn="ctr" defTabSz="912495" fontAlgn="auto">
                <a:spcBef>
                  <a:spcPts val="0"/>
                </a:spcBef>
                <a:spcAft>
                  <a:spcPts val="0"/>
                </a:spcAft>
                <a:buClr>
                  <a:srgbClr val="0000FF"/>
                </a:buClr>
                <a:buSzPct val="80000"/>
                <a:tabLst>
                  <a:tab pos="136525" algn="l"/>
                </a:tabLst>
                <a:defRPr/>
              </a:pPr>
              <a:r>
                <a:rPr lang="en-US" altLang="zh-CN"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定制设计部</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2659003" y="2092962"/>
              <a:ext cx="1406450" cy="307980"/>
            </a:xfrm>
            <a:prstGeom prst="rect">
              <a:avLst/>
            </a:prstGeom>
          </p:spPr>
          <p:txBody>
            <a:bodyPr wrap="none">
              <a:spAutoFit/>
            </a:bodyPr>
            <a:lstStyle/>
            <a:p>
              <a:pPr algn="ctr" defTabSz="912495" fontAlgn="auto">
                <a:spcBef>
                  <a:spcPts val="0"/>
                </a:spcBef>
                <a:spcAft>
                  <a:spcPts val="0"/>
                </a:spcAft>
                <a:buClr>
                  <a:srgbClr val="0000FF"/>
                </a:buClr>
                <a:buSzPct val="80000"/>
                <a:tabLst>
                  <a:tab pos="136525" algn="l"/>
                </a:tabLst>
                <a:defRPr/>
              </a:pPr>
              <a:r>
                <a:rPr lang="en-US" altLang="zh-CN"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模板开发部</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矩形 19"/>
            <p:cNvSpPr/>
            <p:nvPr/>
          </p:nvSpPr>
          <p:spPr>
            <a:xfrm>
              <a:off x="2659003" y="2969277"/>
              <a:ext cx="1406450" cy="307980"/>
            </a:xfrm>
            <a:prstGeom prst="rect">
              <a:avLst/>
            </a:prstGeom>
          </p:spPr>
          <p:txBody>
            <a:bodyPr wrap="none">
              <a:spAutoFit/>
            </a:bodyPr>
            <a:lstStyle/>
            <a:p>
              <a:pPr algn="ctr" defTabSz="912495" fontAlgn="auto">
                <a:spcBef>
                  <a:spcPts val="0"/>
                </a:spcBef>
                <a:spcAft>
                  <a:spcPts val="0"/>
                </a:spcAft>
                <a:buClr>
                  <a:srgbClr val="0000FF"/>
                </a:buClr>
                <a:buSzPct val="80000"/>
                <a:tabLst>
                  <a:tab pos="136525" algn="l"/>
                </a:tabLst>
                <a:defRPr/>
              </a:pPr>
              <a:r>
                <a:rPr lang="en-US" altLang="zh-CN"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技能培训部</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p:cNvSpPr/>
            <p:nvPr/>
          </p:nvSpPr>
          <p:spPr>
            <a:xfrm>
              <a:off x="2660590" y="3847180"/>
              <a:ext cx="1406450" cy="307980"/>
            </a:xfrm>
            <a:prstGeom prst="rect">
              <a:avLst/>
            </a:prstGeom>
          </p:spPr>
          <p:txBody>
            <a:bodyPr wrap="none">
              <a:spAutoFit/>
            </a:bodyPr>
            <a:lstStyle/>
            <a:p>
              <a:pPr algn="ctr" defTabSz="912495" fontAlgn="auto">
                <a:spcBef>
                  <a:spcPts val="0"/>
                </a:spcBef>
                <a:spcAft>
                  <a:spcPts val="0"/>
                </a:spcAft>
                <a:buClr>
                  <a:srgbClr val="0000FF"/>
                </a:buClr>
                <a:buSzPct val="80000"/>
                <a:tabLst>
                  <a:tab pos="136525" algn="l"/>
                </a:tabLst>
                <a:defRPr/>
              </a:pPr>
              <a:r>
                <a:rPr lang="en-US" altLang="zh-CN"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社区交流部</a:t>
              </a:r>
              <a:endParaRPr lang="zh-CN" altLang="en-US" sz="14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2239925" y="1373812"/>
              <a:ext cx="0" cy="259084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3575" y="1370637"/>
              <a:ext cx="51273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233575" y="2231077"/>
              <a:ext cx="47463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233575" y="3101042"/>
              <a:ext cx="48733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233575" y="3969419"/>
              <a:ext cx="43812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62278" y="1370637"/>
              <a:ext cx="33176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033705" y="2231077"/>
              <a:ext cx="3984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033705" y="3101042"/>
              <a:ext cx="3857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33705" y="3999583"/>
              <a:ext cx="38574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4405160" y="1070594"/>
              <a:ext cx="4055846" cy="709625"/>
            </a:xfrm>
            <a:prstGeom prst="roundRect">
              <a:avLst>
                <a:gd name="adj" fmla="val 10670"/>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2" name="TextBox 31"/>
            <p:cNvSpPr txBox="1"/>
            <p:nvPr/>
          </p:nvSpPr>
          <p:spPr bwMode="auto">
            <a:xfrm>
              <a:off x="4488295" y="1163637"/>
              <a:ext cx="1756412" cy="543739"/>
            </a:xfrm>
            <a:prstGeom prst="rect">
              <a:avLst/>
            </a:prstGeom>
            <a:noFill/>
            <a:scene3d>
              <a:camera prst="orthographicFront"/>
              <a:lightRig rig="flat" dir="t"/>
            </a:scene3d>
            <a:sp3d prstMaterial="plastic"/>
          </p:spPr>
          <p:txBody>
            <a:bodyPr>
              <a:spAutoFit/>
            </a:bodyPr>
            <a:lstStyle/>
            <a:p>
              <a:pPr marL="171450" indent="-171450" algn="ctr"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模板定制设计</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lgn="ctr"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zh-CN" altLang="en-US" sz="1200" dirty="0">
                  <a:solidFill>
                    <a:prstClr val="black"/>
                  </a:solidFill>
                  <a:latin typeface="微软雅黑" panose="020B0503020204020204" pitchFamily="34" charset="-122"/>
                  <a:ea typeface="微软雅黑" panose="020B0503020204020204" pitchFamily="34" charset="-122"/>
                </a:rPr>
                <a:t>宣传</a:t>
              </a: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定制设计</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33" name="矩形 32"/>
            <p:cNvSpPr/>
            <p:nvPr/>
          </p:nvSpPr>
          <p:spPr>
            <a:xfrm>
              <a:off x="6534410" y="1163637"/>
              <a:ext cx="1998030" cy="543739"/>
            </a:xfrm>
            <a:prstGeom prst="rect">
              <a:avLst/>
            </a:prstGeom>
            <a:noFill/>
            <a:scene3d>
              <a:camera prst="orthographicFront"/>
              <a:lightRig rig="flat" dir="t"/>
            </a:scene3d>
            <a:sp3d prstMaterial="plastic"/>
          </p:spPr>
          <p:txBody>
            <a:bodyPr>
              <a:spAutoFit/>
            </a:bodyPr>
            <a:lstStyle/>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zh-CN" altLang="en-US" sz="1200" dirty="0">
                  <a:solidFill>
                    <a:prstClr val="black"/>
                  </a:solidFill>
                  <a:latin typeface="微软雅黑" panose="020B0503020204020204" pitchFamily="34" charset="-122"/>
                  <a:ea typeface="微软雅黑" panose="020B0503020204020204" pitchFamily="34" charset="-122"/>
                </a:rPr>
                <a:t>汇报</a:t>
              </a: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定制设计</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zh-CN" altLang="en-US" sz="1200" dirty="0">
                  <a:solidFill>
                    <a:prstClr val="black"/>
                  </a:solidFill>
                  <a:latin typeface="微软雅黑" panose="020B0503020204020204" pitchFamily="34" charset="-122"/>
                  <a:ea typeface="微软雅黑" panose="020B0503020204020204" pitchFamily="34" charset="-122"/>
                </a:rPr>
                <a:t>创意</a:t>
              </a: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定制设计</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4405160" y="1886583"/>
              <a:ext cx="4055846" cy="708037"/>
            </a:xfrm>
            <a:prstGeom prst="roundRect">
              <a:avLst>
                <a:gd name="adj" fmla="val 10670"/>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5" name="圆角矩形 34"/>
            <p:cNvSpPr/>
            <p:nvPr/>
          </p:nvSpPr>
          <p:spPr>
            <a:xfrm>
              <a:off x="4405160" y="2715273"/>
              <a:ext cx="4055846" cy="709625"/>
            </a:xfrm>
            <a:prstGeom prst="roundRect">
              <a:avLst>
                <a:gd name="adj" fmla="val 10670"/>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6" name="圆角矩形 35"/>
            <p:cNvSpPr/>
            <p:nvPr/>
          </p:nvSpPr>
          <p:spPr>
            <a:xfrm>
              <a:off x="4405160" y="3580476"/>
              <a:ext cx="4055846" cy="939816"/>
            </a:xfrm>
            <a:prstGeom prst="roundRect">
              <a:avLst>
                <a:gd name="adj" fmla="val 10670"/>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cxnSp>
          <p:nvCxnSpPr>
            <p:cNvPr id="37" name="直接连接符 36"/>
            <p:cNvCxnSpPr/>
            <p:nvPr/>
          </p:nvCxnSpPr>
          <p:spPr>
            <a:xfrm>
              <a:off x="1973239" y="2653360"/>
              <a:ext cx="27144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bwMode="auto">
            <a:xfrm>
              <a:off x="4488295" y="1961054"/>
              <a:ext cx="1751050" cy="543739"/>
            </a:xfrm>
            <a:prstGeom prst="rect">
              <a:avLst/>
            </a:prstGeom>
            <a:noFill/>
            <a:scene3d>
              <a:camera prst="orthographicFront"/>
              <a:lightRig rig="flat" dir="t"/>
            </a:scene3d>
            <a:sp3d prstMaterial="plastic"/>
          </p:spPr>
          <p:txBody>
            <a:bodyPr>
              <a:spAutoFit/>
            </a:bodyPr>
            <a:lstStyle>
              <a:defPPr>
                <a:defRPr lang="zh-CN"/>
              </a:defPPr>
              <a:lvl1pPr marL="171450" indent="-171450" algn="ctr" defTabSz="912495" eaLnBrk="0" hangingPunct="0">
                <a:lnSpc>
                  <a:spcPts val="1400"/>
                </a:lnSpc>
                <a:spcBef>
                  <a:spcPct val="50000"/>
                </a:spcBef>
                <a:buSzPct val="100000"/>
                <a:buFont typeface="Wingdings" panose="05000000000000000000" pitchFamily="2" charset="2"/>
                <a:buChar char="l"/>
                <a:tabLst>
                  <a:tab pos="136525" algn="l"/>
                </a:tabLst>
                <a:defRPr sz="1200">
                  <a:latin typeface="微软雅黑" panose="020B0503020204020204" pitchFamily="34" charset="-122"/>
                  <a:ea typeface="微软雅黑" panose="020B0503020204020204" pitchFamily="34" charset="-122"/>
                </a:defRPr>
              </a:lvl1pPr>
            </a:lstStyle>
            <a:p>
              <a:pPr fontAlgn="auto">
                <a:spcAft>
                  <a:spcPts val="0"/>
                </a:spcAft>
                <a:defRPr/>
              </a:pPr>
              <a:r>
                <a:rPr lang="zh-CN" altLang="en-US" dirty="0">
                  <a:solidFill>
                    <a:prstClr val="black"/>
                  </a:solidFill>
                </a:rPr>
                <a:t>通用</a:t>
              </a:r>
              <a:r>
                <a:rPr lang="en-US" altLang="zh-CN" dirty="0">
                  <a:solidFill>
                    <a:prstClr val="black"/>
                  </a:solidFill>
                </a:rPr>
                <a:t>PPT</a:t>
              </a:r>
              <a:r>
                <a:rPr lang="zh-CN" altLang="en-US" dirty="0">
                  <a:solidFill>
                    <a:prstClr val="black"/>
                  </a:solidFill>
                </a:rPr>
                <a:t>模板设计</a:t>
              </a:r>
              <a:endParaRPr lang="en-US" altLang="zh-CN" dirty="0">
                <a:solidFill>
                  <a:prstClr val="black"/>
                </a:solidFill>
              </a:endParaRPr>
            </a:p>
            <a:p>
              <a:pPr fontAlgn="auto">
                <a:spcAft>
                  <a:spcPts val="0"/>
                </a:spcAft>
                <a:defRPr/>
              </a:pPr>
              <a:r>
                <a:rPr lang="zh-CN" altLang="en-US" dirty="0">
                  <a:solidFill>
                    <a:prstClr val="black"/>
                  </a:solidFill>
                </a:rPr>
                <a:t>通用</a:t>
              </a:r>
              <a:r>
                <a:rPr lang="en-US" altLang="zh-CN" dirty="0">
                  <a:solidFill>
                    <a:prstClr val="black"/>
                  </a:solidFill>
                </a:rPr>
                <a:t>PPT</a:t>
              </a:r>
              <a:r>
                <a:rPr lang="zh-CN" altLang="en-US" dirty="0">
                  <a:solidFill>
                    <a:prstClr val="black"/>
                  </a:solidFill>
                </a:rPr>
                <a:t>图表设计</a:t>
              </a:r>
              <a:endParaRPr lang="en-US" altLang="zh-CN" dirty="0">
                <a:solidFill>
                  <a:prstClr val="black"/>
                </a:solidFill>
              </a:endParaRPr>
            </a:p>
          </p:txBody>
        </p:sp>
        <p:sp>
          <p:nvSpPr>
            <p:cNvPr id="39" name="矩形 38"/>
            <p:cNvSpPr/>
            <p:nvPr/>
          </p:nvSpPr>
          <p:spPr>
            <a:xfrm>
              <a:off x="6534410" y="1996269"/>
              <a:ext cx="1746728" cy="271869"/>
            </a:xfrm>
            <a:prstGeom prst="rect">
              <a:avLst/>
            </a:prstGeom>
            <a:noFill/>
            <a:scene3d>
              <a:camera prst="orthographicFront"/>
              <a:lightRig rig="flat" dir="t"/>
            </a:scene3d>
            <a:sp3d prstMaterial="plastic"/>
          </p:spPr>
          <p:txBody>
            <a:bodyPr>
              <a:spAutoFit/>
            </a:bodyPr>
            <a:lstStyle/>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售后技术支持</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0" name="TextBox 39"/>
            <p:cNvSpPr txBox="1"/>
            <p:nvPr/>
          </p:nvSpPr>
          <p:spPr bwMode="auto">
            <a:xfrm>
              <a:off x="4554544" y="2791831"/>
              <a:ext cx="1618552" cy="543739"/>
            </a:xfrm>
            <a:prstGeom prst="rect">
              <a:avLst/>
            </a:prstGeom>
            <a:noFill/>
            <a:scene3d>
              <a:camera prst="orthographicFront"/>
              <a:lightRig rig="flat" dir="t"/>
            </a:scene3d>
            <a:sp3d prstMaterial="plastic"/>
          </p:spPr>
          <p:txBody>
            <a:bodyPr>
              <a:spAutoFit/>
            </a:bodyPr>
            <a:lstStyle>
              <a:defPPr>
                <a:defRPr lang="zh-CN"/>
              </a:defPPr>
              <a:lvl1pPr marL="171450" indent="-171450" algn="ctr" defTabSz="912495" eaLnBrk="0" hangingPunct="0">
                <a:lnSpc>
                  <a:spcPts val="1400"/>
                </a:lnSpc>
                <a:spcBef>
                  <a:spcPct val="50000"/>
                </a:spcBef>
                <a:buSzPct val="100000"/>
                <a:buFont typeface="Wingdings" panose="05000000000000000000" pitchFamily="2" charset="2"/>
                <a:buChar char="l"/>
                <a:tabLst>
                  <a:tab pos="136525" algn="l"/>
                </a:tabLst>
                <a:defRPr sz="1200">
                  <a:latin typeface="微软雅黑" panose="020B0503020204020204" pitchFamily="34" charset="-122"/>
                  <a:ea typeface="微软雅黑" panose="020B0503020204020204" pitchFamily="34" charset="-122"/>
                </a:defRPr>
              </a:lvl1pPr>
            </a:lstStyle>
            <a:p>
              <a:pPr fontAlgn="auto">
                <a:spcAft>
                  <a:spcPts val="0"/>
                </a:spcAft>
                <a:defRPr/>
              </a:pPr>
              <a:r>
                <a:rPr lang="zh-CN" altLang="en-US" dirty="0">
                  <a:solidFill>
                    <a:prstClr val="black"/>
                  </a:solidFill>
                </a:rPr>
                <a:t>快速提升</a:t>
              </a:r>
              <a:r>
                <a:rPr lang="en-US" altLang="zh-CN" dirty="0">
                  <a:solidFill>
                    <a:prstClr val="black"/>
                  </a:solidFill>
                </a:rPr>
                <a:t>PPT</a:t>
              </a:r>
              <a:r>
                <a:rPr lang="zh-CN" altLang="en-US" dirty="0">
                  <a:solidFill>
                    <a:prstClr val="black"/>
                  </a:solidFill>
                </a:rPr>
                <a:t>培训</a:t>
              </a:r>
              <a:endParaRPr lang="en-US" altLang="zh-CN" dirty="0">
                <a:solidFill>
                  <a:prstClr val="black"/>
                </a:solidFill>
              </a:endParaRPr>
            </a:p>
            <a:p>
              <a:pPr fontAlgn="auto">
                <a:spcAft>
                  <a:spcPts val="0"/>
                </a:spcAft>
                <a:defRPr/>
              </a:pPr>
              <a:r>
                <a:rPr lang="zh-CN" altLang="en-US" dirty="0">
                  <a:solidFill>
                    <a:prstClr val="black"/>
                  </a:solidFill>
                </a:rPr>
                <a:t>高级技能</a:t>
              </a:r>
              <a:r>
                <a:rPr lang="en-US" altLang="zh-CN" dirty="0">
                  <a:solidFill>
                    <a:prstClr val="black"/>
                  </a:solidFill>
                </a:rPr>
                <a:t>PPT</a:t>
              </a:r>
              <a:r>
                <a:rPr lang="zh-CN" altLang="en-US" dirty="0">
                  <a:solidFill>
                    <a:prstClr val="black"/>
                  </a:solidFill>
                </a:rPr>
                <a:t>培训</a:t>
              </a:r>
              <a:endParaRPr lang="en-US" altLang="zh-CN" dirty="0">
                <a:solidFill>
                  <a:prstClr val="black"/>
                </a:solidFill>
              </a:endParaRPr>
            </a:p>
          </p:txBody>
        </p:sp>
        <p:sp>
          <p:nvSpPr>
            <p:cNvPr id="41" name="矩形 40"/>
            <p:cNvSpPr/>
            <p:nvPr/>
          </p:nvSpPr>
          <p:spPr>
            <a:xfrm>
              <a:off x="6534410" y="2791831"/>
              <a:ext cx="1558439" cy="271869"/>
            </a:xfrm>
            <a:prstGeom prst="rect">
              <a:avLst/>
            </a:prstGeom>
            <a:noFill/>
            <a:scene3d>
              <a:camera prst="orthographicFront"/>
              <a:lightRig rig="flat" dir="t"/>
            </a:scene3d>
            <a:sp3d prstMaterial="plastic"/>
          </p:spPr>
          <p:txBody>
            <a:bodyPr>
              <a:spAutoFit/>
            </a:bodyPr>
            <a:lstStyle/>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zh-CN" altLang="en-US" sz="1200" dirty="0">
                  <a:solidFill>
                    <a:prstClr val="black"/>
                  </a:solidFill>
                  <a:latin typeface="微软雅黑" panose="020B0503020204020204" pitchFamily="34" charset="-122"/>
                  <a:ea typeface="微软雅黑" panose="020B0503020204020204" pitchFamily="34" charset="-122"/>
                </a:rPr>
                <a:t>专业技能</a:t>
              </a: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培训</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2" name="TextBox 41"/>
            <p:cNvSpPr txBox="1"/>
            <p:nvPr/>
          </p:nvSpPr>
          <p:spPr bwMode="auto">
            <a:xfrm>
              <a:off x="4554544" y="3677802"/>
              <a:ext cx="1364308" cy="815608"/>
            </a:xfrm>
            <a:prstGeom prst="rect">
              <a:avLst/>
            </a:prstGeom>
            <a:noFill/>
            <a:scene3d>
              <a:camera prst="orthographicFront"/>
              <a:lightRig rig="flat" dir="t"/>
            </a:scene3d>
            <a:sp3d prstMaterial="plastic"/>
          </p:spPr>
          <p:txBody>
            <a:bodyPr>
              <a:spAutoFit/>
            </a:bodyPr>
            <a:lstStyle>
              <a:defPPr>
                <a:defRPr lang="zh-CN"/>
              </a:defPPr>
              <a:lvl1pPr marL="171450" indent="-171450" algn="ctr" defTabSz="912495" eaLnBrk="0" hangingPunct="0">
                <a:lnSpc>
                  <a:spcPts val="1400"/>
                </a:lnSpc>
                <a:spcBef>
                  <a:spcPct val="50000"/>
                </a:spcBef>
                <a:buSzPct val="100000"/>
                <a:buFont typeface="Wingdings" panose="05000000000000000000" pitchFamily="2" charset="2"/>
                <a:buChar char="l"/>
                <a:tabLst>
                  <a:tab pos="136525" algn="l"/>
                </a:tabLst>
                <a:defRPr sz="1200">
                  <a:latin typeface="微软雅黑" panose="020B0503020204020204" pitchFamily="34" charset="-122"/>
                  <a:ea typeface="微软雅黑" panose="020B0503020204020204" pitchFamily="34" charset="-122"/>
                </a:defRPr>
              </a:lvl1pPr>
            </a:lstStyle>
            <a:p>
              <a:pPr fontAlgn="auto">
                <a:spcAft>
                  <a:spcPts val="0"/>
                </a:spcAft>
                <a:defRPr/>
              </a:pPr>
              <a:r>
                <a:rPr lang="en-US" altLang="zh-CN" dirty="0">
                  <a:solidFill>
                    <a:prstClr val="black"/>
                  </a:solidFill>
                </a:rPr>
                <a:t>PPT</a:t>
              </a:r>
              <a:r>
                <a:rPr lang="zh-CN" altLang="en-US" dirty="0">
                  <a:solidFill>
                    <a:prstClr val="black"/>
                  </a:solidFill>
                </a:rPr>
                <a:t>素材分享</a:t>
              </a:r>
              <a:endParaRPr lang="en-US" altLang="zh-CN" dirty="0">
                <a:solidFill>
                  <a:prstClr val="black"/>
                </a:solidFill>
              </a:endParaRPr>
            </a:p>
            <a:p>
              <a:pPr fontAlgn="auto">
                <a:spcAft>
                  <a:spcPts val="0"/>
                </a:spcAft>
                <a:defRPr/>
              </a:pPr>
              <a:r>
                <a:rPr lang="en-US" altLang="zh-CN" dirty="0">
                  <a:solidFill>
                    <a:prstClr val="black"/>
                  </a:solidFill>
                </a:rPr>
                <a:t>PPT</a:t>
              </a:r>
              <a:r>
                <a:rPr lang="zh-CN" altLang="en-US" dirty="0">
                  <a:solidFill>
                    <a:prstClr val="black"/>
                  </a:solidFill>
                </a:rPr>
                <a:t>作品分享</a:t>
              </a:r>
              <a:endParaRPr lang="en-US" altLang="zh-CN" dirty="0">
                <a:solidFill>
                  <a:prstClr val="black"/>
                </a:solidFill>
              </a:endParaRPr>
            </a:p>
            <a:p>
              <a:pPr fontAlgn="auto">
                <a:spcAft>
                  <a:spcPts val="0"/>
                </a:spcAft>
                <a:defRPr/>
              </a:pPr>
              <a:r>
                <a:rPr lang="en-US" altLang="zh-CN" dirty="0">
                  <a:solidFill>
                    <a:prstClr val="black"/>
                  </a:solidFill>
                </a:rPr>
                <a:t>PPT</a:t>
              </a:r>
              <a:r>
                <a:rPr lang="zh-CN" altLang="en-US" dirty="0">
                  <a:solidFill>
                    <a:prstClr val="black"/>
                  </a:solidFill>
                </a:rPr>
                <a:t>教程分享</a:t>
              </a:r>
              <a:endParaRPr lang="en-US" altLang="zh-CN" dirty="0">
                <a:solidFill>
                  <a:prstClr val="black"/>
                </a:solidFill>
              </a:endParaRPr>
            </a:p>
          </p:txBody>
        </p:sp>
        <p:sp>
          <p:nvSpPr>
            <p:cNvPr id="43" name="矩形 42"/>
            <p:cNvSpPr/>
            <p:nvPr/>
          </p:nvSpPr>
          <p:spPr>
            <a:xfrm>
              <a:off x="6534410" y="3630900"/>
              <a:ext cx="1573641" cy="543739"/>
            </a:xfrm>
            <a:prstGeom prst="rect">
              <a:avLst/>
            </a:prstGeom>
            <a:noFill/>
            <a:scene3d>
              <a:camera prst="orthographicFront"/>
              <a:lightRig rig="flat" dir="t"/>
            </a:scene3d>
            <a:sp3d prstMaterial="plastic"/>
          </p:spPr>
          <p:txBody>
            <a:bodyPr>
              <a:spAutoFit/>
            </a:bodyPr>
            <a:lstStyle/>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市场管理</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defTabSz="912495" fontAlgn="auto">
                <a:lnSpc>
                  <a:spcPts val="1400"/>
                </a:lnSpc>
                <a:spcBef>
                  <a:spcPct val="50000"/>
                </a:spcBef>
                <a:spcAft>
                  <a:spcPts val="0"/>
                </a:spcAft>
                <a:buSzPct val="100000"/>
                <a:buFont typeface="Wingdings" panose="05000000000000000000" pitchFamily="2" charset="2"/>
                <a:buChar char="l"/>
                <a:tabLst>
                  <a:tab pos="136525" algn="l"/>
                </a:tabLst>
                <a:defRPr/>
              </a:pPr>
              <a:r>
                <a:rPr lang="en-US" altLang="zh-CN" sz="1200" dirty="0">
                  <a:solidFill>
                    <a:prstClr val="black"/>
                  </a:solidFill>
                  <a:latin typeface="微软雅黑" panose="020B0503020204020204" pitchFamily="34" charset="-122"/>
                  <a:ea typeface="微软雅黑" panose="020B0503020204020204" pitchFamily="34" charset="-122"/>
                </a:rPr>
                <a:t>PPT</a:t>
              </a:r>
              <a:r>
                <a:rPr lang="zh-CN" altLang="en-US" sz="1200" dirty="0">
                  <a:solidFill>
                    <a:prstClr val="black"/>
                  </a:solidFill>
                  <a:latin typeface="微软雅黑" panose="020B0503020204020204" pitchFamily="34" charset="-122"/>
                  <a:ea typeface="微软雅黑" panose="020B0503020204020204" pitchFamily="34" charset="-122"/>
                </a:rPr>
                <a:t>社区服务</a:t>
              </a:r>
              <a:endParaRPr lang="zh-CN" altLang="en-US" sz="12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600" fill="hold"/>
                                        <p:tgtEl>
                                          <p:spTgt spid="3"/>
                                        </p:tgtEl>
                                        <p:attrNameLst>
                                          <p:attrName>ppt_x</p:attrName>
                                        </p:attrNameLst>
                                      </p:cBhvr>
                                      <p:tavLst>
                                        <p:tav tm="0">
                                          <p:val>
                                            <p:strVal val="0-#ppt_w/2"/>
                                          </p:val>
                                        </p:tav>
                                        <p:tav tm="100000">
                                          <p:val>
                                            <p:strVal val="#ppt_x"/>
                                          </p:val>
                                        </p:tav>
                                      </p:tavLst>
                                    </p:anim>
                                    <p:anim calcmode="lin" valueType="num">
                                      <p:cBhvr additive="base">
                                        <p:cTn id="8" dur="6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aiwu\网站商城\PPT模板6（2012）\上传图片\M120037Ja.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38" y="2281238"/>
            <a:ext cx="2243138"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descr="\\Caiwu\网站商城\PPT模板6（2012）\上传图片\M120070J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025" y="995363"/>
            <a:ext cx="2211388"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Caiwu\网站商城\PPT模板6（2012）\上传图片\M120079J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025" y="2287588"/>
            <a:ext cx="2212975"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aiwu\网站商城\PPT模板6（2012）\上传图片\M120086J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3275" y="2287588"/>
            <a:ext cx="2239963"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Caiwu\网站商城\PPT模板6（2012）\上传图片\M120123Ja.jpg"/>
          <p:cNvPicPr>
            <a:picLocks noChangeAspect="1" noChangeArrowheads="1"/>
          </p:cNvPicPr>
          <p:nvPr/>
        </p:nvPicPr>
        <p:blipFill>
          <a:blip r:embed="rId5">
            <a:extLst>
              <a:ext uri="{28A0092B-C50C-407E-A947-70E740481C1C}">
                <a14:useLocalDpi xmlns:a14="http://schemas.microsoft.com/office/drawing/2010/main" val="0"/>
              </a:ext>
            </a:extLst>
          </a:blip>
          <a:srcRect l="1733" t="2547" r="1601" b="1945"/>
          <a:stretch>
            <a:fillRect/>
          </a:stretch>
        </p:blipFill>
        <p:spPr bwMode="auto">
          <a:xfrm>
            <a:off x="2298700" y="2281238"/>
            <a:ext cx="22479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aiwu\网站商城\PPT模板5（2011）\原图片\M110007J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025" y="3562350"/>
            <a:ext cx="2211388"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Caiwu\网站商城\PPT模板5（2011）\原图片\M110019J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3275" y="3562350"/>
            <a:ext cx="2239963"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Caiwu\网站商城\PPT模板5（2011）\原图片\M110062J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6638" y="3562350"/>
            <a:ext cx="2239962"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Caiwu\网站商城\PPT模板5（2011）\原图片\M110189Ja.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562350"/>
            <a:ext cx="2243138"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Caiwu\网站商城\PPT模板5（2011）\原图片\M110218Ja.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3275" y="995363"/>
            <a:ext cx="2239963"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Caiwu\网站商城\PPT模板4（2010）\原图片\M100183Ja.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8700" y="995363"/>
            <a:ext cx="22479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公司概况</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grpSp>
        <p:nvGrpSpPr>
          <p:cNvPr id="21" name="组合 20"/>
          <p:cNvGrpSpPr/>
          <p:nvPr/>
        </p:nvGrpSpPr>
        <p:grpSpPr bwMode="auto">
          <a:xfrm>
            <a:off x="-7938" y="987425"/>
            <a:ext cx="2317751" cy="1250950"/>
            <a:chOff x="-8722" y="987574"/>
            <a:chExt cx="2319284" cy="1250889"/>
          </a:xfrm>
        </p:grpSpPr>
        <p:grpSp>
          <p:nvGrpSpPr>
            <p:cNvPr id="21519" name="组合 12"/>
            <p:cNvGrpSpPr/>
            <p:nvPr/>
          </p:nvGrpSpPr>
          <p:grpSpPr bwMode="auto">
            <a:xfrm>
              <a:off x="-8722" y="987574"/>
              <a:ext cx="2319284" cy="1250889"/>
              <a:chOff x="-8722" y="987574"/>
              <a:chExt cx="2319284" cy="1250889"/>
            </a:xfrm>
          </p:grpSpPr>
          <p:sp>
            <p:nvSpPr>
              <p:cNvPr id="14" name="矩形 13"/>
              <p:cNvSpPr/>
              <p:nvPr/>
            </p:nvSpPr>
            <p:spPr>
              <a:xfrm>
                <a:off x="-8722" y="987574"/>
                <a:ext cx="2250976" cy="12508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5" name="Text Box 102"/>
              <p:cNvSpPr txBox="1">
                <a:spLocks noChangeArrowheads="1"/>
              </p:cNvSpPr>
              <p:nvPr/>
            </p:nvSpPr>
            <p:spPr bwMode="gray">
              <a:xfrm>
                <a:off x="477375" y="1336807"/>
                <a:ext cx="1509122" cy="46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95350" eaLnBrk="0" hangingPunct="0">
                  <a:defRPr sz="1600">
                    <a:solidFill>
                      <a:schemeClr val="tx1"/>
                    </a:solidFill>
                    <a:latin typeface="华文楷体" panose="02010600040101010101" pitchFamily="2" charset="-122"/>
                    <a:ea typeface="华文楷体" panose="02010600040101010101" pitchFamily="2" charset="-122"/>
                  </a:defRPr>
                </a:lvl1pPr>
                <a:lvl2pPr marL="742950" indent="-285750" defTabSz="895350" eaLnBrk="0" hangingPunct="0">
                  <a:defRPr sz="1600">
                    <a:solidFill>
                      <a:schemeClr val="tx1"/>
                    </a:solidFill>
                    <a:latin typeface="华文楷体" panose="02010600040101010101" pitchFamily="2" charset="-122"/>
                    <a:ea typeface="华文楷体" panose="02010600040101010101" pitchFamily="2" charset="-122"/>
                  </a:defRPr>
                </a:lvl2pPr>
                <a:lvl3pPr marL="1143000" indent="-228600" defTabSz="895350" eaLnBrk="0" hangingPunct="0">
                  <a:defRPr sz="1600">
                    <a:solidFill>
                      <a:schemeClr val="tx1"/>
                    </a:solidFill>
                    <a:latin typeface="华文楷体" panose="02010600040101010101" pitchFamily="2" charset="-122"/>
                    <a:ea typeface="华文楷体" panose="02010600040101010101" pitchFamily="2" charset="-122"/>
                  </a:defRPr>
                </a:lvl3pPr>
                <a:lvl4pPr marL="1600200" indent="-228600" defTabSz="895350" eaLnBrk="0" hangingPunct="0">
                  <a:defRPr sz="1600">
                    <a:solidFill>
                      <a:schemeClr val="tx1"/>
                    </a:solidFill>
                    <a:latin typeface="华文楷体" panose="02010600040101010101" pitchFamily="2" charset="-122"/>
                    <a:ea typeface="华文楷体" panose="02010600040101010101" pitchFamily="2" charset="-122"/>
                  </a:defRPr>
                </a:lvl4pPr>
                <a:lvl5pPr marL="2057400" indent="-228600" defTabSz="895350" eaLnBrk="0" hangingPunct="0">
                  <a:defRPr sz="1600">
                    <a:solidFill>
                      <a:schemeClr val="tx1"/>
                    </a:solidFill>
                    <a:latin typeface="华文楷体" panose="02010600040101010101" pitchFamily="2" charset="-122"/>
                    <a:ea typeface="华文楷体" panose="02010600040101010101" pitchFamily="2" charset="-122"/>
                  </a:defRPr>
                </a:lvl5pPr>
                <a:lvl6pPr marL="25146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6pPr>
                <a:lvl7pPr marL="29718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7pPr>
                <a:lvl8pPr marL="34290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8pPr>
                <a:lvl9pPr marL="3886200" indent="-228600" defTabSz="895350" eaLnBrk="0" fontAlgn="base" hangingPunct="0">
                  <a:spcBef>
                    <a:spcPct val="0"/>
                  </a:spcBef>
                  <a:spcAft>
                    <a:spcPct val="0"/>
                  </a:spcAft>
                  <a:defRPr sz="1600">
                    <a:solidFill>
                      <a:schemeClr val="tx1"/>
                    </a:solidFill>
                    <a:latin typeface="华文楷体" panose="02010600040101010101" pitchFamily="2" charset="-122"/>
                    <a:ea typeface="华文楷体" panose="02010600040101010101" pitchFamily="2" charset="-122"/>
                  </a:defRPr>
                </a:lvl9pPr>
              </a:lstStyle>
              <a:p>
                <a:pPr fontAlgn="auto">
                  <a:spcBef>
                    <a:spcPts val="0"/>
                  </a:spcBef>
                  <a:spcAft>
                    <a:spcPts val="0"/>
                  </a:spcAft>
                  <a:buSzPct val="120000"/>
                  <a:defRPr/>
                </a:pPr>
                <a:r>
                  <a:rPr lang="zh-CN" altLang="en-US" sz="20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案例展示</a:t>
                </a:r>
                <a:endParaRPr lang="zh-CN" altLang="en-US" sz="2000" b="1" spc="12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等腰三角形 15"/>
              <p:cNvSpPr/>
              <p:nvPr/>
            </p:nvSpPr>
            <p:spPr>
              <a:xfrm rot="5400000">
                <a:off x="2187513" y="1186771"/>
                <a:ext cx="177791" cy="6830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grpSp>
          <p:nvGrpSpPr>
            <p:cNvPr id="21520" name="组合 17"/>
            <p:cNvGrpSpPr/>
            <p:nvPr/>
          </p:nvGrpSpPr>
          <p:grpSpPr bwMode="auto">
            <a:xfrm rot="10800000">
              <a:off x="311960" y="1492062"/>
              <a:ext cx="154424" cy="168062"/>
              <a:chOff x="8522851" y="1033462"/>
              <a:chExt cx="201678" cy="219490"/>
            </a:xfrm>
          </p:grpSpPr>
          <p:sp>
            <p:nvSpPr>
              <p:cNvPr id="19" name="燕尾形 18"/>
              <p:cNvSpPr/>
              <p:nvPr/>
            </p:nvSpPr>
            <p:spPr bwMode="auto">
              <a:xfrm rot="10800000">
                <a:off x="8523020" y="1032787"/>
                <a:ext cx="109956" cy="219758"/>
              </a:xfrm>
              <a:prstGeom prst="chevron">
                <a:avLst>
                  <a:gd name="adj" fmla="val 6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sp>
            <p:nvSpPr>
              <p:cNvPr id="20" name="燕尾形 19"/>
              <p:cNvSpPr/>
              <p:nvPr/>
            </p:nvSpPr>
            <p:spPr bwMode="auto">
              <a:xfrm rot="10800000">
                <a:off x="8614304" y="1032787"/>
                <a:ext cx="109956" cy="219758"/>
              </a:xfrm>
              <a:prstGeom prst="chevron">
                <a:avLst>
                  <a:gd name="adj" fmla="val 623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black"/>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8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4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3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1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5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70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812800" y="163513"/>
            <a:ext cx="882650"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300" dirty="0">
                <a:solidFill>
                  <a:prstClr val="black"/>
                </a:solidFill>
                <a:latin typeface="微软雅黑" panose="020B0503020204020204" pitchFamily="34" charset="-122"/>
                <a:ea typeface="微软雅黑" panose="020B0503020204020204" pitchFamily="34" charset="-122"/>
              </a:rPr>
              <a:t>目 录</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82" name="任意多边形 81"/>
          <p:cNvSpPr/>
          <p:nvPr/>
        </p:nvSpPr>
        <p:spPr>
          <a:xfrm>
            <a:off x="1579563" y="2701925"/>
            <a:ext cx="6927850" cy="909638"/>
          </a:xfrm>
          <a:custGeom>
            <a:avLst/>
            <a:gdLst>
              <a:gd name="connsiteX0" fmla="*/ 6926580 w 6926580"/>
              <a:gd name="connsiteY0" fmla="*/ 0 h 815340"/>
              <a:gd name="connsiteX1" fmla="*/ 0 w 6926580"/>
              <a:gd name="connsiteY1" fmla="*/ 472440 h 815340"/>
              <a:gd name="connsiteX2" fmla="*/ 0 w 6926580"/>
              <a:gd name="connsiteY2" fmla="*/ 815340 h 815340"/>
              <a:gd name="connsiteX3" fmla="*/ 6918960 w 6926580"/>
              <a:gd name="connsiteY3" fmla="*/ 365760 h 815340"/>
              <a:gd name="connsiteX4" fmla="*/ 6926580 w 6926580"/>
              <a:gd name="connsiteY4" fmla="*/ 0 h 815340"/>
              <a:gd name="connsiteX0-1" fmla="*/ 6926580 w 6926580"/>
              <a:gd name="connsiteY0-2" fmla="*/ 0 h 961390"/>
              <a:gd name="connsiteX1-3" fmla="*/ 0 w 6926580"/>
              <a:gd name="connsiteY1-4" fmla="*/ 472440 h 961390"/>
              <a:gd name="connsiteX2-5" fmla="*/ 12700 w 6926580"/>
              <a:gd name="connsiteY2-6" fmla="*/ 961390 h 961390"/>
              <a:gd name="connsiteX3-7" fmla="*/ 6918960 w 6926580"/>
              <a:gd name="connsiteY3-8" fmla="*/ 365760 h 961390"/>
              <a:gd name="connsiteX4-9" fmla="*/ 6926580 w 6926580"/>
              <a:gd name="connsiteY4-10" fmla="*/ 0 h 961390"/>
              <a:gd name="connsiteX0-11" fmla="*/ 6926580 w 6926580"/>
              <a:gd name="connsiteY0-12" fmla="*/ 0 h 961390"/>
              <a:gd name="connsiteX1-13" fmla="*/ 0 w 6926580"/>
              <a:gd name="connsiteY1-14" fmla="*/ 624840 h 961390"/>
              <a:gd name="connsiteX2-15" fmla="*/ 12700 w 6926580"/>
              <a:gd name="connsiteY2-16" fmla="*/ 961390 h 961390"/>
              <a:gd name="connsiteX3-17" fmla="*/ 6918960 w 6926580"/>
              <a:gd name="connsiteY3-18" fmla="*/ 365760 h 961390"/>
              <a:gd name="connsiteX4-19" fmla="*/ 6926580 w 6926580"/>
              <a:gd name="connsiteY4-20" fmla="*/ 0 h 961390"/>
              <a:gd name="connsiteX0-21" fmla="*/ 6926580 w 6926580"/>
              <a:gd name="connsiteY0-22" fmla="*/ 0 h 955040"/>
              <a:gd name="connsiteX1-23" fmla="*/ 0 w 6926580"/>
              <a:gd name="connsiteY1-24" fmla="*/ 624840 h 955040"/>
              <a:gd name="connsiteX2-25" fmla="*/ 6350 w 6926580"/>
              <a:gd name="connsiteY2-26" fmla="*/ 955040 h 955040"/>
              <a:gd name="connsiteX3-27" fmla="*/ 6918960 w 6926580"/>
              <a:gd name="connsiteY3-28" fmla="*/ 365760 h 955040"/>
              <a:gd name="connsiteX4-29" fmla="*/ 6926580 w 6926580"/>
              <a:gd name="connsiteY4-30" fmla="*/ 0 h 955040"/>
              <a:gd name="connsiteX0-31" fmla="*/ 6926580 w 6926580"/>
              <a:gd name="connsiteY0-32" fmla="*/ 0 h 955040"/>
              <a:gd name="connsiteX1-33" fmla="*/ 0 w 6926580"/>
              <a:gd name="connsiteY1-34" fmla="*/ 624840 h 955040"/>
              <a:gd name="connsiteX2-35" fmla="*/ 6350 w 6926580"/>
              <a:gd name="connsiteY2-36" fmla="*/ 955040 h 955040"/>
              <a:gd name="connsiteX3-37" fmla="*/ 6918960 w 6926580"/>
              <a:gd name="connsiteY3-38" fmla="*/ 397510 h 955040"/>
              <a:gd name="connsiteX4-39" fmla="*/ 6926580 w 6926580"/>
              <a:gd name="connsiteY4-40" fmla="*/ 0 h 955040"/>
              <a:gd name="connsiteX0-41" fmla="*/ 6926580 w 6926580"/>
              <a:gd name="connsiteY0-42" fmla="*/ 0 h 910590"/>
              <a:gd name="connsiteX1-43" fmla="*/ 0 w 6926580"/>
              <a:gd name="connsiteY1-44" fmla="*/ 580390 h 910590"/>
              <a:gd name="connsiteX2-45" fmla="*/ 6350 w 6926580"/>
              <a:gd name="connsiteY2-46" fmla="*/ 910590 h 910590"/>
              <a:gd name="connsiteX3-47" fmla="*/ 6918960 w 6926580"/>
              <a:gd name="connsiteY3-48" fmla="*/ 353060 h 910590"/>
              <a:gd name="connsiteX4-49" fmla="*/ 6926580 w 6926580"/>
              <a:gd name="connsiteY4-50" fmla="*/ 0 h 910590"/>
              <a:gd name="connsiteX0-51" fmla="*/ 6926580 w 6926580"/>
              <a:gd name="connsiteY0-52" fmla="*/ 0 h 910590"/>
              <a:gd name="connsiteX1-53" fmla="*/ 0 w 6926580"/>
              <a:gd name="connsiteY1-54" fmla="*/ 580390 h 910590"/>
              <a:gd name="connsiteX2-55" fmla="*/ 6350 w 6926580"/>
              <a:gd name="connsiteY2-56" fmla="*/ 910590 h 910590"/>
              <a:gd name="connsiteX3-57" fmla="*/ 6918960 w 6926580"/>
              <a:gd name="connsiteY3-58" fmla="*/ 340360 h 910590"/>
              <a:gd name="connsiteX4-59" fmla="*/ 6926580 w 6926580"/>
              <a:gd name="connsiteY4-60" fmla="*/ 0 h 910590"/>
              <a:gd name="connsiteX0-61" fmla="*/ 6926580 w 6926580"/>
              <a:gd name="connsiteY0-62" fmla="*/ 0 h 910590"/>
              <a:gd name="connsiteX1-63" fmla="*/ 0 w 6926580"/>
              <a:gd name="connsiteY1-64" fmla="*/ 580390 h 910590"/>
              <a:gd name="connsiteX2-65" fmla="*/ 6350 w 6926580"/>
              <a:gd name="connsiteY2-66" fmla="*/ 910590 h 910590"/>
              <a:gd name="connsiteX3-67" fmla="*/ 6925310 w 6926580"/>
              <a:gd name="connsiteY3-68" fmla="*/ 365760 h 910590"/>
              <a:gd name="connsiteX4-69" fmla="*/ 6926580 w 6926580"/>
              <a:gd name="connsiteY4-70" fmla="*/ 0 h 9105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26580" h="910590">
                <a:moveTo>
                  <a:pt x="6926580" y="0"/>
                </a:moveTo>
                <a:lnTo>
                  <a:pt x="0" y="580390"/>
                </a:lnTo>
                <a:lnTo>
                  <a:pt x="6350" y="910590"/>
                </a:lnTo>
                <a:lnTo>
                  <a:pt x="6925310" y="365760"/>
                </a:lnTo>
                <a:cubicBezTo>
                  <a:pt x="6925733" y="243840"/>
                  <a:pt x="6926157" y="121920"/>
                  <a:pt x="692658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3" name="任意多边形 82"/>
          <p:cNvSpPr/>
          <p:nvPr/>
        </p:nvSpPr>
        <p:spPr>
          <a:xfrm>
            <a:off x="3057525" y="2168525"/>
            <a:ext cx="4451350" cy="831850"/>
          </a:xfrm>
          <a:custGeom>
            <a:avLst/>
            <a:gdLst>
              <a:gd name="connsiteX0" fmla="*/ 4434840 w 4450080"/>
              <a:gd name="connsiteY0" fmla="*/ 0 h 830580"/>
              <a:gd name="connsiteX1" fmla="*/ 0 w 4450080"/>
              <a:gd name="connsiteY1" fmla="*/ 464820 h 830580"/>
              <a:gd name="connsiteX2" fmla="*/ 7620 w 4450080"/>
              <a:gd name="connsiteY2" fmla="*/ 830580 h 830580"/>
              <a:gd name="connsiteX3" fmla="*/ 4450080 w 4450080"/>
              <a:gd name="connsiteY3" fmla="*/ 358140 h 830580"/>
              <a:gd name="connsiteX4" fmla="*/ 4434840 w 4450080"/>
              <a:gd name="connsiteY4" fmla="*/ 0 h 830580"/>
              <a:gd name="connsiteX0-1" fmla="*/ 4427220 w 4442460"/>
              <a:gd name="connsiteY0-2" fmla="*/ 0 h 830580"/>
              <a:gd name="connsiteX1-3" fmla="*/ 5080 w 4442460"/>
              <a:gd name="connsiteY1-4" fmla="*/ 509270 h 830580"/>
              <a:gd name="connsiteX2-5" fmla="*/ 0 w 4442460"/>
              <a:gd name="connsiteY2-6" fmla="*/ 830580 h 830580"/>
              <a:gd name="connsiteX3-7" fmla="*/ 4442460 w 4442460"/>
              <a:gd name="connsiteY3-8" fmla="*/ 358140 h 830580"/>
              <a:gd name="connsiteX4-9" fmla="*/ 4427220 w 4442460"/>
              <a:gd name="connsiteY4-10" fmla="*/ 0 h 830580"/>
              <a:gd name="connsiteX0-11" fmla="*/ 4435017 w 4450257"/>
              <a:gd name="connsiteY0-12" fmla="*/ 0 h 830580"/>
              <a:gd name="connsiteX1-13" fmla="*/ 177 w 4450257"/>
              <a:gd name="connsiteY1-14" fmla="*/ 528320 h 830580"/>
              <a:gd name="connsiteX2-15" fmla="*/ 7797 w 4450257"/>
              <a:gd name="connsiteY2-16" fmla="*/ 830580 h 830580"/>
              <a:gd name="connsiteX3-17" fmla="*/ 4450257 w 4450257"/>
              <a:gd name="connsiteY3-18" fmla="*/ 358140 h 830580"/>
              <a:gd name="connsiteX4-19" fmla="*/ 4435017 w 4450257"/>
              <a:gd name="connsiteY4-20" fmla="*/ 0 h 8305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50257" h="830580">
                <a:moveTo>
                  <a:pt x="4435017" y="0"/>
                </a:moveTo>
                <a:lnTo>
                  <a:pt x="177" y="528320"/>
                </a:lnTo>
                <a:cubicBezTo>
                  <a:pt x="-1516" y="635423"/>
                  <a:pt x="9490" y="723477"/>
                  <a:pt x="7797" y="830580"/>
                </a:cubicBezTo>
                <a:lnTo>
                  <a:pt x="4450257" y="358140"/>
                </a:lnTo>
                <a:lnTo>
                  <a:pt x="4435017" y="0"/>
                </a:ln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4" name="任意多边形 83"/>
          <p:cNvSpPr/>
          <p:nvPr/>
        </p:nvSpPr>
        <p:spPr>
          <a:xfrm>
            <a:off x="2071688" y="1627188"/>
            <a:ext cx="4213225" cy="898525"/>
          </a:xfrm>
          <a:custGeom>
            <a:avLst/>
            <a:gdLst>
              <a:gd name="connsiteX0" fmla="*/ 4206240 w 4206240"/>
              <a:gd name="connsiteY0" fmla="*/ 0 h 830580"/>
              <a:gd name="connsiteX1" fmla="*/ 15240 w 4206240"/>
              <a:gd name="connsiteY1" fmla="*/ 472440 h 830580"/>
              <a:gd name="connsiteX2" fmla="*/ 0 w 4206240"/>
              <a:gd name="connsiteY2" fmla="*/ 830580 h 830580"/>
              <a:gd name="connsiteX3" fmla="*/ 4206240 w 4206240"/>
              <a:gd name="connsiteY3" fmla="*/ 350520 h 830580"/>
              <a:gd name="connsiteX4" fmla="*/ 4206240 w 4206240"/>
              <a:gd name="connsiteY4" fmla="*/ 0 h 830580"/>
              <a:gd name="connsiteX0-1" fmla="*/ 4215765 w 4215765"/>
              <a:gd name="connsiteY0-2" fmla="*/ 0 h 897255"/>
              <a:gd name="connsiteX1-3" fmla="*/ 15240 w 4215765"/>
              <a:gd name="connsiteY1-4" fmla="*/ 539115 h 897255"/>
              <a:gd name="connsiteX2-5" fmla="*/ 0 w 4215765"/>
              <a:gd name="connsiteY2-6" fmla="*/ 897255 h 897255"/>
              <a:gd name="connsiteX3-7" fmla="*/ 4206240 w 4215765"/>
              <a:gd name="connsiteY3-8" fmla="*/ 417195 h 897255"/>
              <a:gd name="connsiteX4-9" fmla="*/ 4215765 w 4215765"/>
              <a:gd name="connsiteY4-10" fmla="*/ 0 h 897255"/>
              <a:gd name="connsiteX0-11" fmla="*/ 4215765 w 4215765"/>
              <a:gd name="connsiteY0-12" fmla="*/ 0 h 897255"/>
              <a:gd name="connsiteX1-13" fmla="*/ 15240 w 4215765"/>
              <a:gd name="connsiteY1-14" fmla="*/ 539115 h 897255"/>
              <a:gd name="connsiteX2-15" fmla="*/ 0 w 4215765"/>
              <a:gd name="connsiteY2-16" fmla="*/ 897255 h 897255"/>
              <a:gd name="connsiteX3-17" fmla="*/ 4215765 w 4215765"/>
              <a:gd name="connsiteY3-18" fmla="*/ 379095 h 897255"/>
              <a:gd name="connsiteX4-19" fmla="*/ 4215765 w 4215765"/>
              <a:gd name="connsiteY4-20" fmla="*/ 0 h 897255"/>
              <a:gd name="connsiteX0-21" fmla="*/ 4215765 w 4220528"/>
              <a:gd name="connsiteY0-22" fmla="*/ 0 h 897255"/>
              <a:gd name="connsiteX1-23" fmla="*/ 15240 w 4220528"/>
              <a:gd name="connsiteY1-24" fmla="*/ 539115 h 897255"/>
              <a:gd name="connsiteX2-25" fmla="*/ 0 w 4220528"/>
              <a:gd name="connsiteY2-26" fmla="*/ 897255 h 897255"/>
              <a:gd name="connsiteX3-27" fmla="*/ 4220528 w 4220528"/>
              <a:gd name="connsiteY3-28" fmla="*/ 379095 h 897255"/>
              <a:gd name="connsiteX4-29" fmla="*/ 4215765 w 4220528"/>
              <a:gd name="connsiteY4-30" fmla="*/ 0 h 897255"/>
              <a:gd name="connsiteX0-31" fmla="*/ 4215765 w 4222909"/>
              <a:gd name="connsiteY0-32" fmla="*/ 0 h 897255"/>
              <a:gd name="connsiteX1-33" fmla="*/ 15240 w 4222909"/>
              <a:gd name="connsiteY1-34" fmla="*/ 539115 h 897255"/>
              <a:gd name="connsiteX2-35" fmla="*/ 0 w 4222909"/>
              <a:gd name="connsiteY2-36" fmla="*/ 897255 h 897255"/>
              <a:gd name="connsiteX3-37" fmla="*/ 4222909 w 4222909"/>
              <a:gd name="connsiteY3-38" fmla="*/ 383858 h 897255"/>
              <a:gd name="connsiteX4-39" fmla="*/ 4215765 w 4222909"/>
              <a:gd name="connsiteY4-40" fmla="*/ 0 h 897255"/>
              <a:gd name="connsiteX0-41" fmla="*/ 4220527 w 4222909"/>
              <a:gd name="connsiteY0-42" fmla="*/ 0 h 892493"/>
              <a:gd name="connsiteX1-43" fmla="*/ 15240 w 4222909"/>
              <a:gd name="connsiteY1-44" fmla="*/ 534353 h 892493"/>
              <a:gd name="connsiteX2-45" fmla="*/ 0 w 4222909"/>
              <a:gd name="connsiteY2-46" fmla="*/ 892493 h 892493"/>
              <a:gd name="connsiteX3-47" fmla="*/ 4222909 w 4222909"/>
              <a:gd name="connsiteY3-48" fmla="*/ 379096 h 892493"/>
              <a:gd name="connsiteX4-49" fmla="*/ 4220527 w 4222909"/>
              <a:gd name="connsiteY4-50" fmla="*/ 0 h 892493"/>
              <a:gd name="connsiteX0-51" fmla="*/ 4220527 w 4225291"/>
              <a:gd name="connsiteY0-52" fmla="*/ 0 h 892493"/>
              <a:gd name="connsiteX1-53" fmla="*/ 15240 w 4225291"/>
              <a:gd name="connsiteY1-54" fmla="*/ 534353 h 892493"/>
              <a:gd name="connsiteX2-55" fmla="*/ 0 w 4225291"/>
              <a:gd name="connsiteY2-56" fmla="*/ 892493 h 892493"/>
              <a:gd name="connsiteX3-57" fmla="*/ 4225291 w 4225291"/>
              <a:gd name="connsiteY3-58" fmla="*/ 364809 h 892493"/>
              <a:gd name="connsiteX4-59" fmla="*/ 4220527 w 4225291"/>
              <a:gd name="connsiteY4-60" fmla="*/ 0 h 892493"/>
              <a:gd name="connsiteX0-61" fmla="*/ 4207827 w 4212591"/>
              <a:gd name="connsiteY0-62" fmla="*/ 0 h 898843"/>
              <a:gd name="connsiteX1-63" fmla="*/ 2540 w 4212591"/>
              <a:gd name="connsiteY1-64" fmla="*/ 534353 h 898843"/>
              <a:gd name="connsiteX2-65" fmla="*/ 0 w 4212591"/>
              <a:gd name="connsiteY2-66" fmla="*/ 898843 h 898843"/>
              <a:gd name="connsiteX3-67" fmla="*/ 4212591 w 4212591"/>
              <a:gd name="connsiteY3-68" fmla="*/ 364809 h 898843"/>
              <a:gd name="connsiteX4-69" fmla="*/ 4207827 w 4212591"/>
              <a:gd name="connsiteY4-70" fmla="*/ 0 h 898843"/>
              <a:gd name="connsiteX0-71" fmla="*/ 4208650 w 4213414"/>
              <a:gd name="connsiteY0-72" fmla="*/ 0 h 898843"/>
              <a:gd name="connsiteX1-73" fmla="*/ 188 w 4213414"/>
              <a:gd name="connsiteY1-74" fmla="*/ 547053 h 898843"/>
              <a:gd name="connsiteX2-75" fmla="*/ 823 w 4213414"/>
              <a:gd name="connsiteY2-76" fmla="*/ 898843 h 898843"/>
              <a:gd name="connsiteX3-77" fmla="*/ 4213414 w 4213414"/>
              <a:gd name="connsiteY3-78" fmla="*/ 364809 h 898843"/>
              <a:gd name="connsiteX4-79" fmla="*/ 4208650 w 4213414"/>
              <a:gd name="connsiteY4-80" fmla="*/ 0 h 8988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13414" h="898843">
                <a:moveTo>
                  <a:pt x="4208650" y="0"/>
                </a:moveTo>
                <a:lnTo>
                  <a:pt x="188" y="547053"/>
                </a:lnTo>
                <a:cubicBezTo>
                  <a:pt x="-659" y="668550"/>
                  <a:pt x="1670" y="777346"/>
                  <a:pt x="823" y="898843"/>
                </a:cubicBezTo>
                <a:lnTo>
                  <a:pt x="4213414" y="364809"/>
                </a:lnTo>
                <a:cubicBezTo>
                  <a:pt x="4211826" y="238444"/>
                  <a:pt x="4210238" y="126365"/>
                  <a:pt x="4208650" y="0"/>
                </a:cubicBezTo>
                <a:close/>
              </a:path>
            </a:pathLst>
          </a:custGeom>
          <a:gradFill flip="none" rotWithShape="1">
            <a:gsLst>
              <a:gs pos="0">
                <a:srgbClr val="003258"/>
              </a:gs>
              <a:gs pos="46000">
                <a:srgbClr val="004A82"/>
              </a:gs>
              <a:gs pos="63000">
                <a:srgbClr val="004A82"/>
              </a:gs>
              <a:gs pos="100000">
                <a:srgbClr val="0030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110" name="组合 109"/>
          <p:cNvGrpSpPr/>
          <p:nvPr/>
        </p:nvGrpSpPr>
        <p:grpSpPr bwMode="auto">
          <a:xfrm>
            <a:off x="2066925" y="2170113"/>
            <a:ext cx="5456238" cy="360362"/>
            <a:chOff x="2067422" y="2169441"/>
            <a:chExt cx="5456237" cy="360362"/>
          </a:xfrm>
        </p:grpSpPr>
        <p:grpSp>
          <p:nvGrpSpPr>
            <p:cNvPr id="22550" name="组合 87"/>
            <p:cNvGrpSpPr/>
            <p:nvPr/>
          </p:nvGrpSpPr>
          <p:grpSpPr bwMode="auto">
            <a:xfrm>
              <a:off x="2067422" y="2169441"/>
              <a:ext cx="5456237" cy="360362"/>
              <a:chOff x="1995782" y="2043705"/>
              <a:chExt cx="5456538" cy="360000"/>
            </a:xfrm>
          </p:grpSpPr>
          <p:sp>
            <p:nvSpPr>
              <p:cNvPr id="89" name="矩形 88"/>
              <p:cNvSpPr/>
              <p:nvPr/>
            </p:nvSpPr>
            <p:spPr>
              <a:xfrm>
                <a:off x="1995782" y="2043705"/>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0" name="TextBox 146"/>
              <p:cNvSpPr txBox="1">
                <a:spLocks noChangeArrowheads="1"/>
              </p:cNvSpPr>
              <p:nvPr/>
            </p:nvSpPr>
            <p:spPr bwMode="auto">
              <a:xfrm>
                <a:off x="3804044" y="2065908"/>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主要工作</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7" name="组合 96"/>
            <p:cNvGrpSpPr/>
            <p:nvPr/>
          </p:nvGrpSpPr>
          <p:grpSpPr>
            <a:xfrm>
              <a:off x="3951560" y="2230156"/>
              <a:ext cx="260400" cy="260400"/>
              <a:chOff x="-295977" y="2876372"/>
              <a:chExt cx="906462" cy="906463"/>
            </a:xfrm>
            <a:solidFill>
              <a:schemeClr val="bg1">
                <a:alpha val="50000"/>
              </a:schemeClr>
            </a:solidFill>
          </p:grpSpPr>
          <p:sp>
            <p:nvSpPr>
              <p:cNvPr id="98" name="Freeform 74"/>
              <p:cNvSpPr>
                <a:spLocks noEditPoints="1"/>
              </p:cNvSpPr>
              <p:nvPr/>
            </p:nvSpPr>
            <p:spPr bwMode="auto">
              <a:xfrm>
                <a:off x="-295977" y="2876372"/>
                <a:ext cx="906462" cy="906463"/>
              </a:xfrm>
              <a:custGeom>
                <a:avLst/>
                <a:gdLst>
                  <a:gd name="T0" fmla="*/ 95 w 242"/>
                  <a:gd name="T1" fmla="*/ 208 h 242"/>
                  <a:gd name="T2" fmla="*/ 66 w 242"/>
                  <a:gd name="T3" fmla="*/ 210 h 242"/>
                  <a:gd name="T4" fmla="*/ 34 w 242"/>
                  <a:gd name="T5" fmla="*/ 206 h 242"/>
                  <a:gd name="T6" fmla="*/ 30 w 242"/>
                  <a:gd name="T7" fmla="*/ 174 h 242"/>
                  <a:gd name="T8" fmla="*/ 37 w 242"/>
                  <a:gd name="T9" fmla="*/ 155 h 242"/>
                  <a:gd name="T10" fmla="*/ 19 w 242"/>
                  <a:gd name="T11" fmla="*/ 146 h 242"/>
                  <a:gd name="T12" fmla="*/ 0 w 242"/>
                  <a:gd name="T13" fmla="*/ 119 h 242"/>
                  <a:gd name="T14" fmla="*/ 20 w 242"/>
                  <a:gd name="T15" fmla="*/ 95 h 242"/>
                  <a:gd name="T16" fmla="*/ 37 w 242"/>
                  <a:gd name="T17" fmla="*/ 87 h 242"/>
                  <a:gd name="T18" fmla="*/ 31 w 242"/>
                  <a:gd name="T19" fmla="*/ 67 h 242"/>
                  <a:gd name="T20" fmla="*/ 34 w 242"/>
                  <a:gd name="T21" fmla="*/ 34 h 242"/>
                  <a:gd name="T22" fmla="*/ 68 w 242"/>
                  <a:gd name="T23" fmla="*/ 31 h 242"/>
                  <a:gd name="T24" fmla="*/ 88 w 242"/>
                  <a:gd name="T25" fmla="*/ 36 h 242"/>
                  <a:gd name="T26" fmla="*/ 96 w 242"/>
                  <a:gd name="T27" fmla="*/ 20 h 242"/>
                  <a:gd name="T28" fmla="*/ 122 w 242"/>
                  <a:gd name="T29" fmla="*/ 0 h 242"/>
                  <a:gd name="T30" fmla="*/ 146 w 242"/>
                  <a:gd name="T31" fmla="*/ 21 h 242"/>
                  <a:gd name="T32" fmla="*/ 153 w 242"/>
                  <a:gd name="T33" fmla="*/ 36 h 242"/>
                  <a:gd name="T34" fmla="*/ 172 w 242"/>
                  <a:gd name="T35" fmla="*/ 32 h 242"/>
                  <a:gd name="T36" fmla="*/ 208 w 242"/>
                  <a:gd name="T37" fmla="*/ 35 h 242"/>
                  <a:gd name="T38" fmla="*/ 208 w 242"/>
                  <a:gd name="T39" fmla="*/ 69 h 242"/>
                  <a:gd name="T40" fmla="*/ 205 w 242"/>
                  <a:gd name="T41" fmla="*/ 88 h 242"/>
                  <a:gd name="T42" fmla="*/ 220 w 242"/>
                  <a:gd name="T43" fmla="*/ 95 h 242"/>
                  <a:gd name="T44" fmla="*/ 242 w 242"/>
                  <a:gd name="T45" fmla="*/ 120 h 242"/>
                  <a:gd name="T46" fmla="*/ 220 w 242"/>
                  <a:gd name="T47" fmla="*/ 146 h 242"/>
                  <a:gd name="T48" fmla="*/ 205 w 242"/>
                  <a:gd name="T49" fmla="*/ 153 h 242"/>
                  <a:gd name="T50" fmla="*/ 209 w 242"/>
                  <a:gd name="T51" fmla="*/ 172 h 242"/>
                  <a:gd name="T52" fmla="*/ 207 w 242"/>
                  <a:gd name="T53" fmla="*/ 206 h 242"/>
                  <a:gd name="T54" fmla="*/ 172 w 242"/>
                  <a:gd name="T55" fmla="*/ 208 h 242"/>
                  <a:gd name="T56" fmla="*/ 155 w 242"/>
                  <a:gd name="T57" fmla="*/ 204 h 242"/>
                  <a:gd name="T58" fmla="*/ 146 w 242"/>
                  <a:gd name="T59" fmla="*/ 216 h 242"/>
                  <a:gd name="T60" fmla="*/ 117 w 242"/>
                  <a:gd name="T61" fmla="*/ 242 h 242"/>
                  <a:gd name="T62" fmla="*/ 96 w 242"/>
                  <a:gd name="T63" fmla="*/ 213 h 242"/>
                  <a:gd name="T64" fmla="*/ 95 w 242"/>
                  <a:gd name="T65" fmla="*/ 208 h 242"/>
                  <a:gd name="T66" fmla="*/ 121 w 242"/>
                  <a:gd name="T67" fmla="*/ 168 h 242"/>
                  <a:gd name="T68" fmla="*/ 168 w 242"/>
                  <a:gd name="T69" fmla="*/ 120 h 242"/>
                  <a:gd name="T70" fmla="*/ 122 w 242"/>
                  <a:gd name="T71" fmla="*/ 74 h 242"/>
                  <a:gd name="T72" fmla="*/ 74 w 242"/>
                  <a:gd name="T73" fmla="*/ 120 h 242"/>
                  <a:gd name="T74" fmla="*/ 121 w 242"/>
                  <a:gd name="T75" fmla="*/ 16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42">
                    <a:moveTo>
                      <a:pt x="95" y="208"/>
                    </a:moveTo>
                    <a:cubicBezTo>
                      <a:pt x="85" y="199"/>
                      <a:pt x="76" y="199"/>
                      <a:pt x="66" y="210"/>
                    </a:cubicBezTo>
                    <a:cubicBezTo>
                      <a:pt x="54" y="223"/>
                      <a:pt x="44" y="216"/>
                      <a:pt x="34" y="206"/>
                    </a:cubicBezTo>
                    <a:cubicBezTo>
                      <a:pt x="24" y="196"/>
                      <a:pt x="20" y="187"/>
                      <a:pt x="30" y="174"/>
                    </a:cubicBezTo>
                    <a:cubicBezTo>
                      <a:pt x="34" y="169"/>
                      <a:pt x="39" y="160"/>
                      <a:pt x="37" y="155"/>
                    </a:cubicBezTo>
                    <a:cubicBezTo>
                      <a:pt x="36" y="150"/>
                      <a:pt x="26" y="147"/>
                      <a:pt x="19" y="146"/>
                    </a:cubicBezTo>
                    <a:cubicBezTo>
                      <a:pt x="2" y="144"/>
                      <a:pt x="0" y="133"/>
                      <a:pt x="0" y="119"/>
                    </a:cubicBezTo>
                    <a:cubicBezTo>
                      <a:pt x="0" y="105"/>
                      <a:pt x="5" y="97"/>
                      <a:pt x="20" y="95"/>
                    </a:cubicBezTo>
                    <a:cubicBezTo>
                      <a:pt x="26" y="95"/>
                      <a:pt x="36" y="91"/>
                      <a:pt x="37" y="87"/>
                    </a:cubicBezTo>
                    <a:cubicBezTo>
                      <a:pt x="38" y="81"/>
                      <a:pt x="36" y="72"/>
                      <a:pt x="31" y="67"/>
                    </a:cubicBezTo>
                    <a:cubicBezTo>
                      <a:pt x="20" y="55"/>
                      <a:pt x="23" y="45"/>
                      <a:pt x="34" y="34"/>
                    </a:cubicBezTo>
                    <a:cubicBezTo>
                      <a:pt x="44" y="24"/>
                      <a:pt x="54" y="19"/>
                      <a:pt x="68" y="31"/>
                    </a:cubicBezTo>
                    <a:cubicBezTo>
                      <a:pt x="73" y="35"/>
                      <a:pt x="82" y="38"/>
                      <a:pt x="88" y="36"/>
                    </a:cubicBezTo>
                    <a:cubicBezTo>
                      <a:pt x="92" y="35"/>
                      <a:pt x="95" y="26"/>
                      <a:pt x="96" y="20"/>
                    </a:cubicBezTo>
                    <a:cubicBezTo>
                      <a:pt x="97" y="2"/>
                      <a:pt x="108" y="0"/>
                      <a:pt x="122" y="0"/>
                    </a:cubicBezTo>
                    <a:cubicBezTo>
                      <a:pt x="137" y="0"/>
                      <a:pt x="146" y="4"/>
                      <a:pt x="146" y="21"/>
                    </a:cubicBezTo>
                    <a:cubicBezTo>
                      <a:pt x="146" y="26"/>
                      <a:pt x="150" y="35"/>
                      <a:pt x="153" y="36"/>
                    </a:cubicBezTo>
                    <a:cubicBezTo>
                      <a:pt x="159" y="38"/>
                      <a:pt x="168" y="36"/>
                      <a:pt x="172" y="32"/>
                    </a:cubicBezTo>
                    <a:cubicBezTo>
                      <a:pt x="186" y="20"/>
                      <a:pt x="196" y="23"/>
                      <a:pt x="208" y="35"/>
                    </a:cubicBezTo>
                    <a:cubicBezTo>
                      <a:pt x="220" y="47"/>
                      <a:pt x="220" y="57"/>
                      <a:pt x="208" y="69"/>
                    </a:cubicBezTo>
                    <a:cubicBezTo>
                      <a:pt x="205" y="73"/>
                      <a:pt x="203" y="82"/>
                      <a:pt x="205" y="88"/>
                    </a:cubicBezTo>
                    <a:cubicBezTo>
                      <a:pt x="206" y="92"/>
                      <a:pt x="215" y="95"/>
                      <a:pt x="220" y="95"/>
                    </a:cubicBezTo>
                    <a:cubicBezTo>
                      <a:pt x="237" y="96"/>
                      <a:pt x="242" y="104"/>
                      <a:pt x="242" y="120"/>
                    </a:cubicBezTo>
                    <a:cubicBezTo>
                      <a:pt x="242" y="135"/>
                      <a:pt x="238" y="145"/>
                      <a:pt x="220" y="146"/>
                    </a:cubicBezTo>
                    <a:cubicBezTo>
                      <a:pt x="215" y="146"/>
                      <a:pt x="206" y="150"/>
                      <a:pt x="205" y="153"/>
                    </a:cubicBezTo>
                    <a:cubicBezTo>
                      <a:pt x="203" y="159"/>
                      <a:pt x="205" y="168"/>
                      <a:pt x="209" y="172"/>
                    </a:cubicBezTo>
                    <a:cubicBezTo>
                      <a:pt x="221" y="185"/>
                      <a:pt x="218" y="195"/>
                      <a:pt x="207" y="206"/>
                    </a:cubicBezTo>
                    <a:cubicBezTo>
                      <a:pt x="195" y="218"/>
                      <a:pt x="185" y="220"/>
                      <a:pt x="172" y="208"/>
                    </a:cubicBezTo>
                    <a:cubicBezTo>
                      <a:pt x="168" y="205"/>
                      <a:pt x="160" y="203"/>
                      <a:pt x="155" y="204"/>
                    </a:cubicBezTo>
                    <a:cubicBezTo>
                      <a:pt x="151" y="204"/>
                      <a:pt x="146" y="212"/>
                      <a:pt x="146" y="216"/>
                    </a:cubicBezTo>
                    <a:cubicBezTo>
                      <a:pt x="147" y="237"/>
                      <a:pt x="136" y="242"/>
                      <a:pt x="117" y="242"/>
                    </a:cubicBezTo>
                    <a:cubicBezTo>
                      <a:pt x="97" y="241"/>
                      <a:pt x="95" y="229"/>
                      <a:pt x="96" y="213"/>
                    </a:cubicBezTo>
                    <a:cubicBezTo>
                      <a:pt x="96" y="211"/>
                      <a:pt x="96" y="209"/>
                      <a:pt x="95" y="208"/>
                    </a:cubicBezTo>
                    <a:close/>
                    <a:moveTo>
                      <a:pt x="121" y="168"/>
                    </a:moveTo>
                    <a:cubicBezTo>
                      <a:pt x="146" y="167"/>
                      <a:pt x="169" y="144"/>
                      <a:pt x="168" y="120"/>
                    </a:cubicBezTo>
                    <a:cubicBezTo>
                      <a:pt x="167" y="96"/>
                      <a:pt x="145" y="74"/>
                      <a:pt x="122" y="74"/>
                    </a:cubicBezTo>
                    <a:cubicBezTo>
                      <a:pt x="97" y="73"/>
                      <a:pt x="74" y="96"/>
                      <a:pt x="74" y="120"/>
                    </a:cubicBezTo>
                    <a:cubicBezTo>
                      <a:pt x="74" y="145"/>
                      <a:pt x="97" y="168"/>
                      <a:pt x="121"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99" name="Freeform 75"/>
              <p:cNvSpPr/>
              <p:nvPr/>
            </p:nvSpPr>
            <p:spPr bwMode="auto">
              <a:xfrm>
                <a:off x="68265" y="3235145"/>
                <a:ext cx="192087" cy="188913"/>
              </a:xfrm>
              <a:custGeom>
                <a:avLst/>
                <a:gdLst>
                  <a:gd name="T0" fmla="*/ 25 w 51"/>
                  <a:gd name="T1" fmla="*/ 0 h 50"/>
                  <a:gd name="T2" fmla="*/ 50 w 51"/>
                  <a:gd name="T3" fmla="*/ 25 h 50"/>
                  <a:gd name="T4" fmla="*/ 26 w 51"/>
                  <a:gd name="T5" fmla="*/ 49 h 50"/>
                  <a:gd name="T6" fmla="*/ 0 w 51"/>
                  <a:gd name="T7" fmla="*/ 25 h 50"/>
                  <a:gd name="T8" fmla="*/ 25 w 51"/>
                  <a:gd name="T9" fmla="*/ 0 h 50"/>
                </a:gdLst>
                <a:ahLst/>
                <a:cxnLst>
                  <a:cxn ang="0">
                    <a:pos x="T0" y="T1"/>
                  </a:cxn>
                  <a:cxn ang="0">
                    <a:pos x="T2" y="T3"/>
                  </a:cxn>
                  <a:cxn ang="0">
                    <a:pos x="T4" y="T5"/>
                  </a:cxn>
                  <a:cxn ang="0">
                    <a:pos x="T6" y="T7"/>
                  </a:cxn>
                  <a:cxn ang="0">
                    <a:pos x="T8" y="T9"/>
                  </a:cxn>
                </a:cxnLst>
                <a:rect l="0" t="0" r="r" b="b"/>
                <a:pathLst>
                  <a:path w="51" h="50">
                    <a:moveTo>
                      <a:pt x="25" y="0"/>
                    </a:moveTo>
                    <a:cubicBezTo>
                      <a:pt x="39" y="0"/>
                      <a:pt x="51" y="11"/>
                      <a:pt x="50" y="25"/>
                    </a:cubicBezTo>
                    <a:cubicBezTo>
                      <a:pt x="49" y="40"/>
                      <a:pt x="40" y="48"/>
                      <a:pt x="26" y="49"/>
                    </a:cubicBezTo>
                    <a:cubicBezTo>
                      <a:pt x="11" y="50"/>
                      <a:pt x="0" y="39"/>
                      <a:pt x="0" y="25"/>
                    </a:cubicBezTo>
                    <a:cubicBezTo>
                      <a:pt x="0" y="11"/>
                      <a:pt x="11"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09" name="组合 108"/>
          <p:cNvGrpSpPr/>
          <p:nvPr/>
        </p:nvGrpSpPr>
        <p:grpSpPr bwMode="auto">
          <a:xfrm>
            <a:off x="827088" y="1619250"/>
            <a:ext cx="5456237" cy="363538"/>
            <a:chOff x="827584" y="1618577"/>
            <a:chExt cx="5456238" cy="363657"/>
          </a:xfrm>
        </p:grpSpPr>
        <p:grpSp>
          <p:nvGrpSpPr>
            <p:cNvPr id="22546" name="组合 84"/>
            <p:cNvGrpSpPr/>
            <p:nvPr/>
          </p:nvGrpSpPr>
          <p:grpSpPr bwMode="auto">
            <a:xfrm>
              <a:off x="827584" y="1618577"/>
              <a:ext cx="5456238" cy="363657"/>
              <a:chOff x="755576" y="1491630"/>
              <a:chExt cx="5456538" cy="364899"/>
            </a:xfrm>
          </p:grpSpPr>
          <p:sp>
            <p:nvSpPr>
              <p:cNvPr id="86" name="矩形 85"/>
              <p:cNvSpPr/>
              <p:nvPr/>
            </p:nvSpPr>
            <p:spPr>
              <a:xfrm>
                <a:off x="755576" y="1491630"/>
                <a:ext cx="5456538" cy="360118"/>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7" name="TextBox 146"/>
              <p:cNvSpPr txBox="1">
                <a:spLocks noChangeArrowheads="1"/>
              </p:cNvSpPr>
              <p:nvPr/>
            </p:nvSpPr>
            <p:spPr bwMode="auto">
              <a:xfrm>
                <a:off x="2516210" y="1518719"/>
                <a:ext cx="1911455" cy="33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公司概况</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0" name="组合 99"/>
            <p:cNvGrpSpPr/>
            <p:nvPr/>
          </p:nvGrpSpPr>
          <p:grpSpPr>
            <a:xfrm>
              <a:off x="2555776" y="1670108"/>
              <a:ext cx="296728" cy="255713"/>
              <a:chOff x="-1120105" y="3499048"/>
              <a:chExt cx="930274" cy="801688"/>
            </a:xfrm>
            <a:solidFill>
              <a:schemeClr val="bg1">
                <a:alpha val="50000"/>
              </a:schemeClr>
            </a:solidFill>
          </p:grpSpPr>
          <p:sp>
            <p:nvSpPr>
              <p:cNvPr id="101" name="Freeform 80"/>
              <p:cNvSpPr/>
              <p:nvPr/>
            </p:nvSpPr>
            <p:spPr bwMode="auto">
              <a:xfrm>
                <a:off x="-1120105" y="3499048"/>
                <a:ext cx="930274" cy="801688"/>
              </a:xfrm>
              <a:custGeom>
                <a:avLst/>
                <a:gdLst>
                  <a:gd name="T0" fmla="*/ 195 w 248"/>
                  <a:gd name="T1" fmla="*/ 214 h 214"/>
                  <a:gd name="T2" fmla="*/ 145 w 248"/>
                  <a:gd name="T3" fmla="*/ 214 h 214"/>
                  <a:gd name="T4" fmla="*/ 145 w 248"/>
                  <a:gd name="T5" fmla="*/ 145 h 214"/>
                  <a:gd name="T6" fmla="*/ 98 w 248"/>
                  <a:gd name="T7" fmla="*/ 145 h 214"/>
                  <a:gd name="T8" fmla="*/ 98 w 248"/>
                  <a:gd name="T9" fmla="*/ 214 h 214"/>
                  <a:gd name="T10" fmla="*/ 49 w 248"/>
                  <a:gd name="T11" fmla="*/ 214 h 214"/>
                  <a:gd name="T12" fmla="*/ 49 w 248"/>
                  <a:gd name="T13" fmla="*/ 128 h 214"/>
                  <a:gd name="T14" fmla="*/ 33 w 248"/>
                  <a:gd name="T15" fmla="*/ 141 h 214"/>
                  <a:gd name="T16" fmla="*/ 7 w 248"/>
                  <a:gd name="T17" fmla="*/ 137 h 214"/>
                  <a:gd name="T18" fmla="*/ 4 w 248"/>
                  <a:gd name="T19" fmla="*/ 112 h 214"/>
                  <a:gd name="T20" fmla="*/ 106 w 248"/>
                  <a:gd name="T21" fmla="*/ 10 h 214"/>
                  <a:gd name="T22" fmla="*/ 143 w 248"/>
                  <a:gd name="T23" fmla="*/ 15 h 214"/>
                  <a:gd name="T24" fmla="*/ 233 w 248"/>
                  <a:gd name="T25" fmla="*/ 105 h 214"/>
                  <a:gd name="T26" fmla="*/ 236 w 248"/>
                  <a:gd name="T27" fmla="*/ 138 h 214"/>
                  <a:gd name="T28" fmla="*/ 204 w 248"/>
                  <a:gd name="T29" fmla="*/ 136 h 214"/>
                  <a:gd name="T30" fmla="*/ 195 w 248"/>
                  <a:gd name="T31" fmla="*/ 128 h 214"/>
                  <a:gd name="T32" fmla="*/ 195 w 248"/>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14">
                    <a:moveTo>
                      <a:pt x="195" y="214"/>
                    </a:moveTo>
                    <a:cubicBezTo>
                      <a:pt x="176" y="214"/>
                      <a:pt x="161" y="214"/>
                      <a:pt x="145" y="214"/>
                    </a:cubicBezTo>
                    <a:cubicBezTo>
                      <a:pt x="145" y="191"/>
                      <a:pt x="145" y="169"/>
                      <a:pt x="145" y="145"/>
                    </a:cubicBezTo>
                    <a:cubicBezTo>
                      <a:pt x="129" y="145"/>
                      <a:pt x="115" y="145"/>
                      <a:pt x="98" y="145"/>
                    </a:cubicBezTo>
                    <a:cubicBezTo>
                      <a:pt x="98" y="167"/>
                      <a:pt x="98" y="190"/>
                      <a:pt x="98" y="214"/>
                    </a:cubicBezTo>
                    <a:cubicBezTo>
                      <a:pt x="81" y="214"/>
                      <a:pt x="66" y="214"/>
                      <a:pt x="49" y="214"/>
                    </a:cubicBezTo>
                    <a:cubicBezTo>
                      <a:pt x="49" y="187"/>
                      <a:pt x="49" y="160"/>
                      <a:pt x="49" y="128"/>
                    </a:cubicBezTo>
                    <a:cubicBezTo>
                      <a:pt x="41" y="135"/>
                      <a:pt x="37" y="141"/>
                      <a:pt x="33" y="141"/>
                    </a:cubicBezTo>
                    <a:cubicBezTo>
                      <a:pt x="24" y="142"/>
                      <a:pt x="12" y="143"/>
                      <a:pt x="7" y="137"/>
                    </a:cubicBezTo>
                    <a:cubicBezTo>
                      <a:pt x="2" y="132"/>
                      <a:pt x="0" y="117"/>
                      <a:pt x="4" y="112"/>
                    </a:cubicBezTo>
                    <a:cubicBezTo>
                      <a:pt x="37" y="77"/>
                      <a:pt x="71" y="43"/>
                      <a:pt x="106" y="10"/>
                    </a:cubicBezTo>
                    <a:cubicBezTo>
                      <a:pt x="117" y="0"/>
                      <a:pt x="132" y="3"/>
                      <a:pt x="143" y="15"/>
                    </a:cubicBezTo>
                    <a:cubicBezTo>
                      <a:pt x="173" y="45"/>
                      <a:pt x="203" y="75"/>
                      <a:pt x="233" y="105"/>
                    </a:cubicBezTo>
                    <a:cubicBezTo>
                      <a:pt x="244" y="115"/>
                      <a:pt x="248" y="126"/>
                      <a:pt x="236" y="138"/>
                    </a:cubicBezTo>
                    <a:cubicBezTo>
                      <a:pt x="225" y="150"/>
                      <a:pt x="214" y="148"/>
                      <a:pt x="204" y="136"/>
                    </a:cubicBezTo>
                    <a:cubicBezTo>
                      <a:pt x="202" y="135"/>
                      <a:pt x="200" y="133"/>
                      <a:pt x="195" y="128"/>
                    </a:cubicBezTo>
                    <a:cubicBezTo>
                      <a:pt x="195" y="159"/>
                      <a:pt x="195" y="186"/>
                      <a:pt x="195" y="21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2" name="Freeform 81"/>
              <p:cNvSpPr/>
              <p:nvPr/>
            </p:nvSpPr>
            <p:spPr bwMode="auto">
              <a:xfrm>
                <a:off x="-459707" y="3524449"/>
                <a:ext cx="153987" cy="236538"/>
              </a:xfrm>
              <a:custGeom>
                <a:avLst/>
                <a:gdLst>
                  <a:gd name="T0" fmla="*/ 41 w 41"/>
                  <a:gd name="T1" fmla="*/ 63 h 63"/>
                  <a:gd name="T2" fmla="*/ 10 w 41"/>
                  <a:gd name="T3" fmla="*/ 0 h 63"/>
                  <a:gd name="T4" fmla="*/ 41 w 41"/>
                  <a:gd name="T5" fmla="*/ 0 h 63"/>
                  <a:gd name="T6" fmla="*/ 41 w 41"/>
                  <a:gd name="T7" fmla="*/ 63 h 63"/>
                </a:gdLst>
                <a:ahLst/>
                <a:cxnLst>
                  <a:cxn ang="0">
                    <a:pos x="T0" y="T1"/>
                  </a:cxn>
                  <a:cxn ang="0">
                    <a:pos x="T2" y="T3"/>
                  </a:cxn>
                  <a:cxn ang="0">
                    <a:pos x="T4" y="T5"/>
                  </a:cxn>
                  <a:cxn ang="0">
                    <a:pos x="T6" y="T7"/>
                  </a:cxn>
                </a:cxnLst>
                <a:rect l="0" t="0" r="r" b="b"/>
                <a:pathLst>
                  <a:path w="41" h="63">
                    <a:moveTo>
                      <a:pt x="41" y="63"/>
                    </a:moveTo>
                    <a:cubicBezTo>
                      <a:pt x="18" y="46"/>
                      <a:pt x="0" y="31"/>
                      <a:pt x="10" y="0"/>
                    </a:cubicBezTo>
                    <a:cubicBezTo>
                      <a:pt x="20" y="0"/>
                      <a:pt x="30" y="0"/>
                      <a:pt x="41" y="0"/>
                    </a:cubicBezTo>
                    <a:cubicBezTo>
                      <a:pt x="41" y="20"/>
                      <a:pt x="41" y="40"/>
                      <a:pt x="41" y="63"/>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1" name="组合 110"/>
          <p:cNvGrpSpPr/>
          <p:nvPr/>
        </p:nvGrpSpPr>
        <p:grpSpPr bwMode="auto">
          <a:xfrm>
            <a:off x="3059113" y="2698750"/>
            <a:ext cx="5456237" cy="360363"/>
            <a:chOff x="3059609" y="2698078"/>
            <a:chExt cx="5456238" cy="360363"/>
          </a:xfrm>
        </p:grpSpPr>
        <p:grpSp>
          <p:nvGrpSpPr>
            <p:cNvPr id="22542" name="组合 90"/>
            <p:cNvGrpSpPr/>
            <p:nvPr/>
          </p:nvGrpSpPr>
          <p:grpSpPr bwMode="auto">
            <a:xfrm>
              <a:off x="3059609" y="2698078"/>
              <a:ext cx="5456238" cy="360363"/>
              <a:chOff x="2987824" y="2571790"/>
              <a:chExt cx="5456538" cy="360000"/>
            </a:xfrm>
          </p:grpSpPr>
          <p:sp>
            <p:nvSpPr>
              <p:cNvPr id="92" name="矩形 91"/>
              <p:cNvSpPr/>
              <p:nvPr/>
            </p:nvSpPr>
            <p:spPr>
              <a:xfrm>
                <a:off x="2987824" y="2571790"/>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3" name="TextBox 146"/>
              <p:cNvSpPr txBox="1">
                <a:spLocks noChangeArrowheads="1"/>
              </p:cNvSpPr>
              <p:nvPr/>
            </p:nvSpPr>
            <p:spPr bwMode="auto">
              <a:xfrm>
                <a:off x="4913567" y="2593993"/>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思考总结</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5059364" y="2761156"/>
              <a:ext cx="232716" cy="278289"/>
              <a:chOff x="-485306" y="1157287"/>
              <a:chExt cx="762000" cy="911226"/>
            </a:xfrm>
            <a:solidFill>
              <a:schemeClr val="bg1">
                <a:alpha val="50000"/>
              </a:schemeClr>
            </a:solidFill>
          </p:grpSpPr>
          <p:sp>
            <p:nvSpPr>
              <p:cNvPr id="104" name="Freeform 86"/>
              <p:cNvSpPr/>
              <p:nvPr/>
            </p:nvSpPr>
            <p:spPr bwMode="auto">
              <a:xfrm>
                <a:off x="-485306" y="1490662"/>
                <a:ext cx="762000" cy="577851"/>
              </a:xfrm>
              <a:custGeom>
                <a:avLst/>
                <a:gdLst>
                  <a:gd name="T0" fmla="*/ 129 w 203"/>
                  <a:gd name="T1" fmla="*/ 90 h 154"/>
                  <a:gd name="T2" fmla="*/ 129 w 203"/>
                  <a:gd name="T3" fmla="*/ 127 h 154"/>
                  <a:gd name="T4" fmla="*/ 104 w 203"/>
                  <a:gd name="T5" fmla="*/ 154 h 154"/>
                  <a:gd name="T6" fmla="*/ 79 w 203"/>
                  <a:gd name="T7" fmla="*/ 127 h 154"/>
                  <a:gd name="T8" fmla="*/ 79 w 203"/>
                  <a:gd name="T9" fmla="*/ 100 h 154"/>
                  <a:gd name="T10" fmla="*/ 71 w 203"/>
                  <a:gd name="T11" fmla="*/ 83 h 154"/>
                  <a:gd name="T12" fmla="*/ 65 w 203"/>
                  <a:gd name="T13" fmla="*/ 85 h 154"/>
                  <a:gd name="T14" fmla="*/ 65 w 203"/>
                  <a:gd name="T15" fmla="*/ 119 h 154"/>
                  <a:gd name="T16" fmla="*/ 45 w 203"/>
                  <a:gd name="T17" fmla="*/ 138 h 154"/>
                  <a:gd name="T18" fmla="*/ 23 w 203"/>
                  <a:gd name="T19" fmla="*/ 118 h 154"/>
                  <a:gd name="T20" fmla="*/ 10 w 203"/>
                  <a:gd name="T21" fmla="*/ 66 h 154"/>
                  <a:gd name="T22" fmla="*/ 1 w 203"/>
                  <a:gd name="T23" fmla="*/ 15 h 154"/>
                  <a:gd name="T24" fmla="*/ 13 w 203"/>
                  <a:gd name="T25" fmla="*/ 5 h 154"/>
                  <a:gd name="T26" fmla="*/ 41 w 203"/>
                  <a:gd name="T27" fmla="*/ 0 h 154"/>
                  <a:gd name="T28" fmla="*/ 45 w 203"/>
                  <a:gd name="T29" fmla="*/ 38 h 154"/>
                  <a:gd name="T30" fmla="*/ 54 w 203"/>
                  <a:gd name="T31" fmla="*/ 72 h 154"/>
                  <a:gd name="T32" fmla="*/ 49 w 203"/>
                  <a:gd name="T33" fmla="*/ 28 h 154"/>
                  <a:gd name="T34" fmla="*/ 65 w 203"/>
                  <a:gd name="T35" fmla="*/ 5 h 154"/>
                  <a:gd name="T36" fmla="*/ 144 w 203"/>
                  <a:gd name="T37" fmla="*/ 5 h 154"/>
                  <a:gd name="T38" fmla="*/ 160 w 203"/>
                  <a:gd name="T39" fmla="*/ 25 h 154"/>
                  <a:gd name="T40" fmla="*/ 158 w 203"/>
                  <a:gd name="T41" fmla="*/ 73 h 154"/>
                  <a:gd name="T42" fmla="*/ 168 w 203"/>
                  <a:gd name="T43" fmla="*/ 2 h 154"/>
                  <a:gd name="T44" fmla="*/ 199 w 203"/>
                  <a:gd name="T45" fmla="*/ 37 h 154"/>
                  <a:gd name="T46" fmla="*/ 181 w 203"/>
                  <a:gd name="T47" fmla="*/ 81 h 154"/>
                  <a:gd name="T48" fmla="*/ 177 w 203"/>
                  <a:gd name="T49" fmla="*/ 112 h 154"/>
                  <a:gd name="T50" fmla="*/ 156 w 203"/>
                  <a:gd name="T51" fmla="*/ 138 h 154"/>
                  <a:gd name="T52" fmla="*/ 135 w 203"/>
                  <a:gd name="T53" fmla="*/ 111 h 154"/>
                  <a:gd name="T54" fmla="*/ 135 w 203"/>
                  <a:gd name="T55" fmla="*/ 90 h 154"/>
                  <a:gd name="T56" fmla="*/ 129 w 203"/>
                  <a:gd name="T57"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 h="154">
                    <a:moveTo>
                      <a:pt x="129" y="90"/>
                    </a:moveTo>
                    <a:cubicBezTo>
                      <a:pt x="129" y="102"/>
                      <a:pt x="128" y="115"/>
                      <a:pt x="129" y="127"/>
                    </a:cubicBezTo>
                    <a:cubicBezTo>
                      <a:pt x="131" y="151"/>
                      <a:pt x="120" y="154"/>
                      <a:pt x="104" y="154"/>
                    </a:cubicBezTo>
                    <a:cubicBezTo>
                      <a:pt x="87" y="153"/>
                      <a:pt x="77" y="150"/>
                      <a:pt x="79" y="127"/>
                    </a:cubicBezTo>
                    <a:cubicBezTo>
                      <a:pt x="80" y="118"/>
                      <a:pt x="80" y="109"/>
                      <a:pt x="79" y="100"/>
                    </a:cubicBezTo>
                    <a:cubicBezTo>
                      <a:pt x="78" y="94"/>
                      <a:pt x="74" y="89"/>
                      <a:pt x="71" y="83"/>
                    </a:cubicBezTo>
                    <a:cubicBezTo>
                      <a:pt x="69" y="84"/>
                      <a:pt x="67" y="85"/>
                      <a:pt x="65" y="85"/>
                    </a:cubicBezTo>
                    <a:cubicBezTo>
                      <a:pt x="65" y="96"/>
                      <a:pt x="65" y="108"/>
                      <a:pt x="65" y="119"/>
                    </a:cubicBezTo>
                    <a:cubicBezTo>
                      <a:pt x="66" y="133"/>
                      <a:pt x="56" y="137"/>
                      <a:pt x="45" y="138"/>
                    </a:cubicBezTo>
                    <a:cubicBezTo>
                      <a:pt x="33" y="138"/>
                      <a:pt x="23" y="134"/>
                      <a:pt x="23" y="118"/>
                    </a:cubicBezTo>
                    <a:cubicBezTo>
                      <a:pt x="24" y="100"/>
                      <a:pt x="24" y="83"/>
                      <a:pt x="10" y="66"/>
                    </a:cubicBezTo>
                    <a:cubicBezTo>
                      <a:pt x="0" y="54"/>
                      <a:pt x="2" y="32"/>
                      <a:pt x="1" y="15"/>
                    </a:cubicBezTo>
                    <a:cubicBezTo>
                      <a:pt x="0" y="12"/>
                      <a:pt x="8" y="7"/>
                      <a:pt x="13" y="5"/>
                    </a:cubicBezTo>
                    <a:cubicBezTo>
                      <a:pt x="21" y="2"/>
                      <a:pt x="30" y="2"/>
                      <a:pt x="41" y="0"/>
                    </a:cubicBezTo>
                    <a:cubicBezTo>
                      <a:pt x="42" y="14"/>
                      <a:pt x="44" y="26"/>
                      <a:pt x="45" y="38"/>
                    </a:cubicBezTo>
                    <a:cubicBezTo>
                      <a:pt x="47" y="50"/>
                      <a:pt x="49" y="61"/>
                      <a:pt x="54" y="72"/>
                    </a:cubicBezTo>
                    <a:cubicBezTo>
                      <a:pt x="53" y="58"/>
                      <a:pt x="51" y="43"/>
                      <a:pt x="49" y="28"/>
                    </a:cubicBezTo>
                    <a:cubicBezTo>
                      <a:pt x="46" y="14"/>
                      <a:pt x="48" y="5"/>
                      <a:pt x="65" y="5"/>
                    </a:cubicBezTo>
                    <a:cubicBezTo>
                      <a:pt x="92" y="5"/>
                      <a:pt x="118" y="4"/>
                      <a:pt x="144" y="5"/>
                    </a:cubicBezTo>
                    <a:cubicBezTo>
                      <a:pt x="158" y="5"/>
                      <a:pt x="163" y="12"/>
                      <a:pt x="160" y="25"/>
                    </a:cubicBezTo>
                    <a:cubicBezTo>
                      <a:pt x="157" y="41"/>
                      <a:pt x="156" y="57"/>
                      <a:pt x="158" y="73"/>
                    </a:cubicBezTo>
                    <a:cubicBezTo>
                      <a:pt x="161" y="49"/>
                      <a:pt x="164" y="26"/>
                      <a:pt x="168" y="2"/>
                    </a:cubicBezTo>
                    <a:cubicBezTo>
                      <a:pt x="203" y="7"/>
                      <a:pt x="202" y="7"/>
                      <a:pt x="199" y="37"/>
                    </a:cubicBezTo>
                    <a:cubicBezTo>
                      <a:pt x="196" y="54"/>
                      <a:pt x="196" y="69"/>
                      <a:pt x="181" y="81"/>
                    </a:cubicBezTo>
                    <a:cubicBezTo>
                      <a:pt x="175" y="86"/>
                      <a:pt x="177" y="101"/>
                      <a:pt x="177" y="112"/>
                    </a:cubicBezTo>
                    <a:cubicBezTo>
                      <a:pt x="178" y="128"/>
                      <a:pt x="173" y="138"/>
                      <a:pt x="156" y="138"/>
                    </a:cubicBezTo>
                    <a:cubicBezTo>
                      <a:pt x="138" y="138"/>
                      <a:pt x="134" y="127"/>
                      <a:pt x="135" y="111"/>
                    </a:cubicBezTo>
                    <a:cubicBezTo>
                      <a:pt x="136" y="104"/>
                      <a:pt x="135" y="97"/>
                      <a:pt x="135" y="90"/>
                    </a:cubicBezTo>
                    <a:cubicBezTo>
                      <a:pt x="133" y="90"/>
                      <a:pt x="131" y="90"/>
                      <a:pt x="129" y="90"/>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5" name="Freeform 87"/>
              <p:cNvSpPr/>
              <p:nvPr/>
            </p:nvSpPr>
            <p:spPr bwMode="auto">
              <a:xfrm>
                <a:off x="-248768" y="1157287"/>
                <a:ext cx="312739" cy="314325"/>
              </a:xfrm>
              <a:custGeom>
                <a:avLst/>
                <a:gdLst>
                  <a:gd name="T0" fmla="*/ 82 w 83"/>
                  <a:gd name="T1" fmla="*/ 44 h 84"/>
                  <a:gd name="T2" fmla="*/ 40 w 83"/>
                  <a:gd name="T3" fmla="*/ 83 h 84"/>
                  <a:gd name="T4" fmla="*/ 0 w 83"/>
                  <a:gd name="T5" fmla="*/ 41 h 84"/>
                  <a:gd name="T6" fmla="*/ 44 w 83"/>
                  <a:gd name="T7" fmla="*/ 2 h 84"/>
                  <a:gd name="T8" fmla="*/ 82 w 83"/>
                  <a:gd name="T9" fmla="*/ 44 h 84"/>
                </a:gdLst>
                <a:ahLst/>
                <a:cxnLst>
                  <a:cxn ang="0">
                    <a:pos x="T0" y="T1"/>
                  </a:cxn>
                  <a:cxn ang="0">
                    <a:pos x="T2" y="T3"/>
                  </a:cxn>
                  <a:cxn ang="0">
                    <a:pos x="T4" y="T5"/>
                  </a:cxn>
                  <a:cxn ang="0">
                    <a:pos x="T6" y="T7"/>
                  </a:cxn>
                  <a:cxn ang="0">
                    <a:pos x="T8" y="T9"/>
                  </a:cxn>
                </a:cxnLst>
                <a:rect l="0" t="0" r="r" b="b"/>
                <a:pathLst>
                  <a:path w="83" h="84">
                    <a:moveTo>
                      <a:pt x="82" y="44"/>
                    </a:moveTo>
                    <a:cubicBezTo>
                      <a:pt x="81" y="66"/>
                      <a:pt x="63" y="84"/>
                      <a:pt x="40" y="83"/>
                    </a:cubicBezTo>
                    <a:cubicBezTo>
                      <a:pt x="17" y="83"/>
                      <a:pt x="0" y="64"/>
                      <a:pt x="0" y="41"/>
                    </a:cubicBezTo>
                    <a:cubicBezTo>
                      <a:pt x="1" y="18"/>
                      <a:pt x="21" y="0"/>
                      <a:pt x="44" y="2"/>
                    </a:cubicBezTo>
                    <a:cubicBezTo>
                      <a:pt x="66" y="3"/>
                      <a:pt x="83" y="21"/>
                      <a:pt x="82" y="4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6" name="Freeform 88"/>
              <p:cNvSpPr/>
              <p:nvPr/>
            </p:nvSpPr>
            <p:spPr bwMode="auto">
              <a:xfrm>
                <a:off x="56030" y="1209674"/>
                <a:ext cx="198437" cy="273051"/>
              </a:xfrm>
              <a:custGeom>
                <a:avLst/>
                <a:gdLst>
                  <a:gd name="T0" fmla="*/ 0 w 53"/>
                  <a:gd name="T1" fmla="*/ 64 h 73"/>
                  <a:gd name="T2" fmla="*/ 8 w 53"/>
                  <a:gd name="T3" fmla="*/ 5 h 73"/>
                  <a:gd name="T4" fmla="*/ 45 w 53"/>
                  <a:gd name="T5" fmla="*/ 21 h 73"/>
                  <a:gd name="T6" fmla="*/ 38 w 53"/>
                  <a:gd name="T7" fmla="*/ 61 h 73"/>
                  <a:gd name="T8" fmla="*/ 0 w 53"/>
                  <a:gd name="T9" fmla="*/ 64 h 73"/>
                </a:gdLst>
                <a:ahLst/>
                <a:cxnLst>
                  <a:cxn ang="0">
                    <a:pos x="T0" y="T1"/>
                  </a:cxn>
                  <a:cxn ang="0">
                    <a:pos x="T2" y="T3"/>
                  </a:cxn>
                  <a:cxn ang="0">
                    <a:pos x="T4" y="T5"/>
                  </a:cxn>
                  <a:cxn ang="0">
                    <a:pos x="T6" y="T7"/>
                  </a:cxn>
                  <a:cxn ang="0">
                    <a:pos x="T8" y="T9"/>
                  </a:cxn>
                </a:cxnLst>
                <a:rect l="0" t="0" r="r" b="b"/>
                <a:pathLst>
                  <a:path w="53" h="73">
                    <a:moveTo>
                      <a:pt x="0" y="64"/>
                    </a:moveTo>
                    <a:cubicBezTo>
                      <a:pt x="3" y="42"/>
                      <a:pt x="5" y="25"/>
                      <a:pt x="8" y="5"/>
                    </a:cubicBezTo>
                    <a:cubicBezTo>
                      <a:pt x="23" y="0"/>
                      <a:pt x="37" y="5"/>
                      <a:pt x="45" y="21"/>
                    </a:cubicBezTo>
                    <a:cubicBezTo>
                      <a:pt x="53" y="35"/>
                      <a:pt x="51" y="50"/>
                      <a:pt x="38" y="61"/>
                    </a:cubicBezTo>
                    <a:cubicBezTo>
                      <a:pt x="25" y="72"/>
                      <a:pt x="11" y="73"/>
                      <a:pt x="0" y="64"/>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sp>
            <p:nvSpPr>
              <p:cNvPr id="107" name="Freeform 89"/>
              <p:cNvSpPr/>
              <p:nvPr/>
            </p:nvSpPr>
            <p:spPr bwMode="auto">
              <a:xfrm>
                <a:off x="-439268" y="1212850"/>
                <a:ext cx="198437" cy="274639"/>
              </a:xfrm>
              <a:custGeom>
                <a:avLst/>
                <a:gdLst>
                  <a:gd name="T0" fmla="*/ 45 w 53"/>
                  <a:gd name="T1" fmla="*/ 5 h 73"/>
                  <a:gd name="T2" fmla="*/ 53 w 53"/>
                  <a:gd name="T3" fmla="*/ 63 h 73"/>
                  <a:gd name="T4" fmla="*/ 16 w 53"/>
                  <a:gd name="T5" fmla="*/ 61 h 73"/>
                  <a:gd name="T6" fmla="*/ 7 w 53"/>
                  <a:gd name="T7" fmla="*/ 22 h 73"/>
                  <a:gd name="T8" fmla="*/ 45 w 53"/>
                  <a:gd name="T9" fmla="*/ 5 h 73"/>
                </a:gdLst>
                <a:ahLst/>
                <a:cxnLst>
                  <a:cxn ang="0">
                    <a:pos x="T0" y="T1"/>
                  </a:cxn>
                  <a:cxn ang="0">
                    <a:pos x="T2" y="T3"/>
                  </a:cxn>
                  <a:cxn ang="0">
                    <a:pos x="T4" y="T5"/>
                  </a:cxn>
                  <a:cxn ang="0">
                    <a:pos x="T6" y="T7"/>
                  </a:cxn>
                  <a:cxn ang="0">
                    <a:pos x="T8" y="T9"/>
                  </a:cxn>
                </a:cxnLst>
                <a:rect l="0" t="0" r="r" b="b"/>
                <a:pathLst>
                  <a:path w="53" h="73">
                    <a:moveTo>
                      <a:pt x="45" y="5"/>
                    </a:moveTo>
                    <a:cubicBezTo>
                      <a:pt x="47" y="24"/>
                      <a:pt x="50" y="41"/>
                      <a:pt x="53" y="63"/>
                    </a:cubicBezTo>
                    <a:cubicBezTo>
                      <a:pt x="43" y="73"/>
                      <a:pt x="29" y="71"/>
                      <a:pt x="16" y="61"/>
                    </a:cubicBezTo>
                    <a:cubicBezTo>
                      <a:pt x="2" y="51"/>
                      <a:pt x="0" y="37"/>
                      <a:pt x="7" y="22"/>
                    </a:cubicBezTo>
                    <a:cubicBezTo>
                      <a:pt x="14" y="6"/>
                      <a:pt x="28" y="0"/>
                      <a:pt x="45" y="5"/>
                    </a:cubicBezTo>
                    <a:close/>
                  </a:path>
                </a:pathLst>
              </a:custGeom>
              <a:grpFill/>
              <a:ln>
                <a:noFill/>
              </a:ln>
            </p:spPr>
            <p:txBody>
              <a:bodyPr/>
              <a:lstStyle/>
              <a:p>
                <a:pPr defTabSz="914400" eaLnBrk="1" fontAlgn="auto" hangingPunct="1">
                  <a:spcBef>
                    <a:spcPts val="0"/>
                  </a:spcBef>
                  <a:spcAft>
                    <a:spcPts val="0"/>
                  </a:spcAft>
                  <a:defRPr/>
                </a:pPr>
                <a:endParaRPr lang="zh-CN" altLang="en-US" sz="1800">
                  <a:solidFill>
                    <a:prstClr val="black"/>
                  </a:solidFill>
                  <a:latin typeface="+mn-lt"/>
                  <a:ea typeface="+mn-ea"/>
                </a:endParaRPr>
              </a:p>
            </p:txBody>
          </p:sp>
        </p:grpSp>
      </p:grpSp>
      <p:grpSp>
        <p:nvGrpSpPr>
          <p:cNvPr id="112" name="组合 111"/>
          <p:cNvGrpSpPr/>
          <p:nvPr/>
        </p:nvGrpSpPr>
        <p:grpSpPr bwMode="auto">
          <a:xfrm>
            <a:off x="1579563" y="3275013"/>
            <a:ext cx="5456237" cy="360362"/>
            <a:chOff x="1580059" y="3274341"/>
            <a:chExt cx="5456238" cy="360362"/>
          </a:xfrm>
        </p:grpSpPr>
        <p:grpSp>
          <p:nvGrpSpPr>
            <p:cNvPr id="22538" name="组合 93"/>
            <p:cNvGrpSpPr/>
            <p:nvPr/>
          </p:nvGrpSpPr>
          <p:grpSpPr bwMode="auto">
            <a:xfrm>
              <a:off x="1580059" y="3274341"/>
              <a:ext cx="5456238" cy="360362"/>
              <a:chOff x="1507714" y="3147854"/>
              <a:chExt cx="5456538" cy="360000"/>
            </a:xfrm>
          </p:grpSpPr>
          <p:sp>
            <p:nvSpPr>
              <p:cNvPr id="95" name="矩形 94"/>
              <p:cNvSpPr/>
              <p:nvPr/>
            </p:nvSpPr>
            <p:spPr>
              <a:xfrm>
                <a:off x="1507714" y="3147854"/>
                <a:ext cx="5456538" cy="360000"/>
              </a:xfrm>
              <a:prstGeom prst="rect">
                <a:avLst/>
              </a:prstGeom>
              <a:solidFill>
                <a:srgbClr val="007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6" name="TextBox 146"/>
              <p:cNvSpPr txBox="1">
                <a:spLocks noChangeArrowheads="1"/>
              </p:cNvSpPr>
              <p:nvPr/>
            </p:nvSpPr>
            <p:spPr bwMode="auto">
              <a:xfrm>
                <a:off x="3347728" y="3170057"/>
                <a:ext cx="1911455" cy="33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新年计划</a:t>
                </a:r>
                <a:endParaRPr lang="en-US" altLang="zh-CN" sz="1600" b="1" spc="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2539" name="Freeform 8"/>
            <p:cNvSpPr>
              <a:spLocks noEditPoints="1"/>
            </p:cNvSpPr>
            <p:nvPr/>
          </p:nvSpPr>
          <p:spPr bwMode="auto">
            <a:xfrm rot="1214091">
              <a:off x="3466623" y="3339138"/>
              <a:ext cx="274421" cy="273721"/>
            </a:xfrm>
            <a:custGeom>
              <a:avLst/>
              <a:gdLst>
                <a:gd name="T0" fmla="*/ 2147483646 w 240"/>
                <a:gd name="T1" fmla="*/ 2147483646 h 240"/>
                <a:gd name="T2" fmla="*/ 2147483646 w 240"/>
                <a:gd name="T3" fmla="*/ 2147483646 h 240"/>
                <a:gd name="T4" fmla="*/ 2147483646 w 240"/>
                <a:gd name="T5" fmla="*/ 2147483646 h 240"/>
                <a:gd name="T6" fmla="*/ 2147483646 w 240"/>
                <a:gd name="T7" fmla="*/ 2147483646 h 240"/>
                <a:gd name="T8" fmla="*/ 2147483646 w 240"/>
                <a:gd name="T9" fmla="*/ 2147483646 h 240"/>
                <a:gd name="T10" fmla="*/ 2147483646 w 240"/>
                <a:gd name="T11" fmla="*/ 2147483646 h 240"/>
                <a:gd name="T12" fmla="*/ 2147483646 w 240"/>
                <a:gd name="T13" fmla="*/ 2147483646 h 240"/>
                <a:gd name="T14" fmla="*/ 2147483646 w 240"/>
                <a:gd name="T15" fmla="*/ 2147483646 h 240"/>
                <a:gd name="T16" fmla="*/ 2147483646 w 240"/>
                <a:gd name="T17" fmla="*/ 2147483646 h 240"/>
                <a:gd name="T18" fmla="*/ 2147483646 w 240"/>
                <a:gd name="T19" fmla="*/ 2147483646 h 240"/>
                <a:gd name="T20" fmla="*/ 2147483646 w 240"/>
                <a:gd name="T21" fmla="*/ 2147483646 h 240"/>
                <a:gd name="T22" fmla="*/ 2147483646 w 240"/>
                <a:gd name="T23" fmla="*/ 2147483646 h 240"/>
                <a:gd name="T24" fmla="*/ 2147483646 w 240"/>
                <a:gd name="T25" fmla="*/ 2147483646 h 240"/>
                <a:gd name="T26" fmla="*/ 2147483646 w 240"/>
                <a:gd name="T27" fmla="*/ 2147483646 h 240"/>
                <a:gd name="T28" fmla="*/ 2147483646 w 240"/>
                <a:gd name="T29" fmla="*/ 2147483646 h 240"/>
                <a:gd name="T30" fmla="*/ 2147483646 w 240"/>
                <a:gd name="T31" fmla="*/ 2147483646 h 240"/>
                <a:gd name="T32" fmla="*/ 2147483646 w 240"/>
                <a:gd name="T33" fmla="*/ 2147483646 h 240"/>
                <a:gd name="T34" fmla="*/ 2147483646 w 240"/>
                <a:gd name="T35" fmla="*/ 2147483646 h 240"/>
                <a:gd name="T36" fmla="*/ 2147483646 w 240"/>
                <a:gd name="T37" fmla="*/ 2147483646 h 240"/>
                <a:gd name="T38" fmla="*/ 2147483646 w 240"/>
                <a:gd name="T39" fmla="*/ 2147483646 h 240"/>
                <a:gd name="T40" fmla="*/ 2147483646 w 240"/>
                <a:gd name="T41" fmla="*/ 2147483646 h 240"/>
                <a:gd name="T42" fmla="*/ 2147483646 w 240"/>
                <a:gd name="T43" fmla="*/ 2147483646 h 240"/>
                <a:gd name="T44" fmla="*/ 2147483646 w 240"/>
                <a:gd name="T45" fmla="*/ 2147483646 h 240"/>
                <a:gd name="T46" fmla="*/ 2147483646 w 240"/>
                <a:gd name="T47" fmla="*/ 2147483646 h 240"/>
                <a:gd name="T48" fmla="*/ 2147483646 w 240"/>
                <a:gd name="T49" fmla="*/ 2147483646 h 240"/>
                <a:gd name="T50" fmla="*/ 2147483646 w 240"/>
                <a:gd name="T51" fmla="*/ 2147483646 h 240"/>
                <a:gd name="T52" fmla="*/ 2147483646 w 240"/>
                <a:gd name="T53" fmla="*/ 2147483646 h 240"/>
                <a:gd name="T54" fmla="*/ 2147483646 w 240"/>
                <a:gd name="T55" fmla="*/ 2147483646 h 240"/>
                <a:gd name="T56" fmla="*/ 2147483646 w 240"/>
                <a:gd name="T57" fmla="*/ 2147483646 h 240"/>
                <a:gd name="T58" fmla="*/ 2147483646 w 240"/>
                <a:gd name="T59" fmla="*/ 2147483646 h 240"/>
                <a:gd name="T60" fmla="*/ 2147483646 w 240"/>
                <a:gd name="T61" fmla="*/ 2147483646 h 240"/>
                <a:gd name="T62" fmla="*/ 2147483646 w 240"/>
                <a:gd name="T63" fmla="*/ 2147483646 h 240"/>
                <a:gd name="T64" fmla="*/ 2147483646 w 240"/>
                <a:gd name="T65" fmla="*/ 2147483646 h 240"/>
                <a:gd name="T66" fmla="*/ 2147483646 w 240"/>
                <a:gd name="T67" fmla="*/ 2147483646 h 240"/>
                <a:gd name="T68" fmla="*/ 2147483646 w 240"/>
                <a:gd name="T69" fmla="*/ 2147483646 h 240"/>
                <a:gd name="T70" fmla="*/ 2147483646 w 240"/>
                <a:gd name="T71" fmla="*/ 2147483646 h 240"/>
                <a:gd name="T72" fmla="*/ 2147483646 w 240"/>
                <a:gd name="T73" fmla="*/ 2147483646 h 240"/>
                <a:gd name="T74" fmla="*/ 2147483646 w 240"/>
                <a:gd name="T75" fmla="*/ 2147483646 h 240"/>
                <a:gd name="T76" fmla="*/ 2147483646 w 240"/>
                <a:gd name="T77" fmla="*/ 2147483646 h 240"/>
                <a:gd name="T78" fmla="*/ 2147483646 w 240"/>
                <a:gd name="T79" fmla="*/ 2147483646 h 240"/>
                <a:gd name="T80" fmla="*/ 2147483646 w 240"/>
                <a:gd name="T81" fmla="*/ 2147483646 h 240"/>
                <a:gd name="T82" fmla="*/ 2147483646 w 240"/>
                <a:gd name="T83" fmla="*/ 2147483646 h 240"/>
                <a:gd name="T84" fmla="*/ 2147483646 w 240"/>
                <a:gd name="T85" fmla="*/ 2147483646 h 240"/>
                <a:gd name="T86" fmla="*/ 2147483646 w 240"/>
                <a:gd name="T87" fmla="*/ 2147483646 h 240"/>
                <a:gd name="T88" fmla="*/ 2147483646 w 240"/>
                <a:gd name="T89" fmla="*/ 2147483646 h 240"/>
                <a:gd name="T90" fmla="*/ 2147483646 w 240"/>
                <a:gd name="T91" fmla="*/ 2147483646 h 240"/>
                <a:gd name="T92" fmla="*/ 2147483646 w 240"/>
                <a:gd name="T93" fmla="*/ 2147483646 h 240"/>
                <a:gd name="T94" fmla="*/ 2147483646 w 240"/>
                <a:gd name="T95" fmla="*/ 2147483646 h 240"/>
                <a:gd name="T96" fmla="*/ 2147483646 w 240"/>
                <a:gd name="T97" fmla="*/ 2147483646 h 2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0" h="240">
                  <a:moveTo>
                    <a:pt x="240" y="120"/>
                  </a:moveTo>
                  <a:cubicBezTo>
                    <a:pt x="240" y="153"/>
                    <a:pt x="228" y="182"/>
                    <a:pt x="205" y="205"/>
                  </a:cubicBezTo>
                  <a:cubicBezTo>
                    <a:pt x="182" y="228"/>
                    <a:pt x="153" y="240"/>
                    <a:pt x="120" y="240"/>
                  </a:cubicBezTo>
                  <a:cubicBezTo>
                    <a:pt x="86" y="240"/>
                    <a:pt x="58" y="228"/>
                    <a:pt x="35" y="205"/>
                  </a:cubicBezTo>
                  <a:cubicBezTo>
                    <a:pt x="12" y="182"/>
                    <a:pt x="0" y="153"/>
                    <a:pt x="0" y="120"/>
                  </a:cubicBezTo>
                  <a:cubicBezTo>
                    <a:pt x="0" y="86"/>
                    <a:pt x="12" y="58"/>
                    <a:pt x="35" y="35"/>
                  </a:cubicBezTo>
                  <a:cubicBezTo>
                    <a:pt x="58" y="11"/>
                    <a:pt x="86" y="0"/>
                    <a:pt x="120" y="0"/>
                  </a:cubicBezTo>
                  <a:cubicBezTo>
                    <a:pt x="153" y="0"/>
                    <a:pt x="182" y="11"/>
                    <a:pt x="205" y="35"/>
                  </a:cubicBezTo>
                  <a:cubicBezTo>
                    <a:pt x="228" y="58"/>
                    <a:pt x="240" y="86"/>
                    <a:pt x="240" y="120"/>
                  </a:cubicBezTo>
                  <a:cubicBezTo>
                    <a:pt x="240" y="120"/>
                    <a:pt x="240" y="120"/>
                    <a:pt x="240" y="120"/>
                  </a:cubicBezTo>
                  <a:close/>
                  <a:moveTo>
                    <a:pt x="194" y="39"/>
                  </a:moveTo>
                  <a:cubicBezTo>
                    <a:pt x="181" y="28"/>
                    <a:pt x="166" y="19"/>
                    <a:pt x="150" y="15"/>
                  </a:cubicBezTo>
                  <a:cubicBezTo>
                    <a:pt x="158" y="26"/>
                    <a:pt x="165" y="38"/>
                    <a:pt x="170" y="52"/>
                  </a:cubicBezTo>
                  <a:cubicBezTo>
                    <a:pt x="180" y="48"/>
                    <a:pt x="187" y="44"/>
                    <a:pt x="194" y="39"/>
                  </a:cubicBezTo>
                  <a:cubicBezTo>
                    <a:pt x="194" y="39"/>
                    <a:pt x="194" y="39"/>
                    <a:pt x="194" y="39"/>
                  </a:cubicBezTo>
                  <a:close/>
                  <a:moveTo>
                    <a:pt x="228" y="114"/>
                  </a:moveTo>
                  <a:cubicBezTo>
                    <a:pt x="228" y="89"/>
                    <a:pt x="218" y="66"/>
                    <a:pt x="201" y="46"/>
                  </a:cubicBezTo>
                  <a:cubicBezTo>
                    <a:pt x="194" y="51"/>
                    <a:pt x="185" y="56"/>
                    <a:pt x="174" y="61"/>
                  </a:cubicBezTo>
                  <a:cubicBezTo>
                    <a:pt x="182" y="82"/>
                    <a:pt x="186" y="100"/>
                    <a:pt x="186" y="114"/>
                  </a:cubicBezTo>
                  <a:cubicBezTo>
                    <a:pt x="228" y="114"/>
                    <a:pt x="228" y="114"/>
                    <a:pt x="228" y="114"/>
                  </a:cubicBezTo>
                  <a:close/>
                  <a:moveTo>
                    <a:pt x="161" y="56"/>
                  </a:moveTo>
                  <a:cubicBezTo>
                    <a:pt x="155" y="42"/>
                    <a:pt x="146" y="25"/>
                    <a:pt x="136" y="12"/>
                  </a:cubicBezTo>
                  <a:cubicBezTo>
                    <a:pt x="133" y="11"/>
                    <a:pt x="129" y="11"/>
                    <a:pt x="125" y="11"/>
                  </a:cubicBezTo>
                  <a:cubicBezTo>
                    <a:pt x="125" y="64"/>
                    <a:pt x="125" y="64"/>
                    <a:pt x="125" y="64"/>
                  </a:cubicBezTo>
                  <a:cubicBezTo>
                    <a:pt x="136" y="64"/>
                    <a:pt x="148" y="61"/>
                    <a:pt x="161" y="56"/>
                  </a:cubicBezTo>
                  <a:cubicBezTo>
                    <a:pt x="161" y="56"/>
                    <a:pt x="161" y="56"/>
                    <a:pt x="161" y="56"/>
                  </a:cubicBezTo>
                  <a:close/>
                  <a:moveTo>
                    <a:pt x="175" y="114"/>
                  </a:moveTo>
                  <a:cubicBezTo>
                    <a:pt x="175" y="99"/>
                    <a:pt x="171" y="82"/>
                    <a:pt x="164" y="65"/>
                  </a:cubicBezTo>
                  <a:cubicBezTo>
                    <a:pt x="150" y="71"/>
                    <a:pt x="136" y="75"/>
                    <a:pt x="125" y="75"/>
                  </a:cubicBezTo>
                  <a:cubicBezTo>
                    <a:pt x="125" y="114"/>
                    <a:pt x="125" y="114"/>
                    <a:pt x="125" y="114"/>
                  </a:cubicBezTo>
                  <a:cubicBezTo>
                    <a:pt x="175" y="114"/>
                    <a:pt x="175" y="114"/>
                    <a:pt x="175" y="114"/>
                  </a:cubicBezTo>
                  <a:close/>
                  <a:moveTo>
                    <a:pt x="115" y="64"/>
                  </a:moveTo>
                  <a:cubicBezTo>
                    <a:pt x="115" y="11"/>
                    <a:pt x="115" y="11"/>
                    <a:pt x="115" y="11"/>
                  </a:cubicBezTo>
                  <a:cubicBezTo>
                    <a:pt x="108" y="11"/>
                    <a:pt x="108" y="11"/>
                    <a:pt x="108" y="11"/>
                  </a:cubicBezTo>
                  <a:cubicBezTo>
                    <a:pt x="106" y="11"/>
                    <a:pt x="105" y="12"/>
                    <a:pt x="104" y="12"/>
                  </a:cubicBezTo>
                  <a:cubicBezTo>
                    <a:pt x="94" y="26"/>
                    <a:pt x="85" y="40"/>
                    <a:pt x="79" y="56"/>
                  </a:cubicBezTo>
                  <a:cubicBezTo>
                    <a:pt x="92" y="61"/>
                    <a:pt x="103" y="64"/>
                    <a:pt x="115" y="64"/>
                  </a:cubicBezTo>
                  <a:cubicBezTo>
                    <a:pt x="115" y="64"/>
                    <a:pt x="115" y="64"/>
                    <a:pt x="115" y="64"/>
                  </a:cubicBezTo>
                  <a:close/>
                  <a:moveTo>
                    <a:pt x="228" y="125"/>
                  </a:moveTo>
                  <a:cubicBezTo>
                    <a:pt x="186" y="125"/>
                    <a:pt x="186" y="125"/>
                    <a:pt x="186" y="125"/>
                  </a:cubicBezTo>
                  <a:cubicBezTo>
                    <a:pt x="186" y="140"/>
                    <a:pt x="182" y="159"/>
                    <a:pt x="174" y="178"/>
                  </a:cubicBezTo>
                  <a:cubicBezTo>
                    <a:pt x="184" y="182"/>
                    <a:pt x="194" y="188"/>
                    <a:pt x="201" y="193"/>
                  </a:cubicBezTo>
                  <a:cubicBezTo>
                    <a:pt x="218" y="175"/>
                    <a:pt x="228" y="150"/>
                    <a:pt x="228" y="125"/>
                  </a:cubicBezTo>
                  <a:cubicBezTo>
                    <a:pt x="228" y="125"/>
                    <a:pt x="228" y="125"/>
                    <a:pt x="228" y="125"/>
                  </a:cubicBezTo>
                  <a:close/>
                  <a:moveTo>
                    <a:pt x="89" y="15"/>
                  </a:moveTo>
                  <a:cubicBezTo>
                    <a:pt x="73" y="19"/>
                    <a:pt x="59" y="27"/>
                    <a:pt x="46" y="39"/>
                  </a:cubicBezTo>
                  <a:cubicBezTo>
                    <a:pt x="52" y="44"/>
                    <a:pt x="61" y="49"/>
                    <a:pt x="70" y="52"/>
                  </a:cubicBezTo>
                  <a:cubicBezTo>
                    <a:pt x="75" y="38"/>
                    <a:pt x="82" y="26"/>
                    <a:pt x="89" y="15"/>
                  </a:cubicBezTo>
                  <a:cubicBezTo>
                    <a:pt x="89" y="15"/>
                    <a:pt x="89" y="15"/>
                    <a:pt x="89" y="15"/>
                  </a:cubicBezTo>
                  <a:close/>
                  <a:moveTo>
                    <a:pt x="175" y="125"/>
                  </a:moveTo>
                  <a:cubicBezTo>
                    <a:pt x="125" y="125"/>
                    <a:pt x="125" y="125"/>
                    <a:pt x="125" y="125"/>
                  </a:cubicBezTo>
                  <a:cubicBezTo>
                    <a:pt x="125" y="165"/>
                    <a:pt x="125" y="165"/>
                    <a:pt x="125" y="165"/>
                  </a:cubicBezTo>
                  <a:cubicBezTo>
                    <a:pt x="136" y="165"/>
                    <a:pt x="150" y="168"/>
                    <a:pt x="164" y="175"/>
                  </a:cubicBezTo>
                  <a:cubicBezTo>
                    <a:pt x="171" y="157"/>
                    <a:pt x="175" y="140"/>
                    <a:pt x="175" y="125"/>
                  </a:cubicBezTo>
                  <a:cubicBezTo>
                    <a:pt x="175" y="125"/>
                    <a:pt x="175" y="125"/>
                    <a:pt x="175" y="125"/>
                  </a:cubicBezTo>
                  <a:close/>
                  <a:moveTo>
                    <a:pt x="115" y="114"/>
                  </a:moveTo>
                  <a:cubicBezTo>
                    <a:pt x="115" y="75"/>
                    <a:pt x="115" y="75"/>
                    <a:pt x="115" y="75"/>
                  </a:cubicBezTo>
                  <a:cubicBezTo>
                    <a:pt x="104" y="75"/>
                    <a:pt x="90" y="71"/>
                    <a:pt x="76" y="65"/>
                  </a:cubicBezTo>
                  <a:cubicBezTo>
                    <a:pt x="69" y="83"/>
                    <a:pt x="65" y="99"/>
                    <a:pt x="65" y="114"/>
                  </a:cubicBezTo>
                  <a:cubicBezTo>
                    <a:pt x="115" y="114"/>
                    <a:pt x="115" y="114"/>
                    <a:pt x="115" y="114"/>
                  </a:cubicBezTo>
                  <a:close/>
                  <a:moveTo>
                    <a:pt x="194" y="200"/>
                  </a:moveTo>
                  <a:cubicBezTo>
                    <a:pt x="187" y="195"/>
                    <a:pt x="179" y="191"/>
                    <a:pt x="170" y="187"/>
                  </a:cubicBezTo>
                  <a:cubicBezTo>
                    <a:pt x="165" y="201"/>
                    <a:pt x="158" y="213"/>
                    <a:pt x="150" y="224"/>
                  </a:cubicBezTo>
                  <a:cubicBezTo>
                    <a:pt x="167" y="220"/>
                    <a:pt x="181" y="212"/>
                    <a:pt x="194" y="200"/>
                  </a:cubicBezTo>
                  <a:cubicBezTo>
                    <a:pt x="194" y="200"/>
                    <a:pt x="194" y="200"/>
                    <a:pt x="194" y="200"/>
                  </a:cubicBezTo>
                  <a:close/>
                  <a:moveTo>
                    <a:pt x="66" y="61"/>
                  </a:moveTo>
                  <a:cubicBezTo>
                    <a:pt x="55" y="56"/>
                    <a:pt x="45" y="51"/>
                    <a:pt x="38" y="46"/>
                  </a:cubicBezTo>
                  <a:cubicBezTo>
                    <a:pt x="21" y="65"/>
                    <a:pt x="11" y="89"/>
                    <a:pt x="11" y="114"/>
                  </a:cubicBezTo>
                  <a:cubicBezTo>
                    <a:pt x="54" y="114"/>
                    <a:pt x="54" y="114"/>
                    <a:pt x="54" y="114"/>
                  </a:cubicBezTo>
                  <a:cubicBezTo>
                    <a:pt x="54" y="100"/>
                    <a:pt x="58" y="82"/>
                    <a:pt x="66" y="61"/>
                  </a:cubicBezTo>
                  <a:cubicBezTo>
                    <a:pt x="66" y="61"/>
                    <a:pt x="66" y="61"/>
                    <a:pt x="66" y="61"/>
                  </a:cubicBezTo>
                  <a:close/>
                  <a:moveTo>
                    <a:pt x="161" y="183"/>
                  </a:moveTo>
                  <a:cubicBezTo>
                    <a:pt x="148" y="179"/>
                    <a:pt x="135" y="176"/>
                    <a:pt x="125" y="176"/>
                  </a:cubicBezTo>
                  <a:cubicBezTo>
                    <a:pt x="125" y="229"/>
                    <a:pt x="125" y="229"/>
                    <a:pt x="125" y="229"/>
                  </a:cubicBezTo>
                  <a:cubicBezTo>
                    <a:pt x="129" y="229"/>
                    <a:pt x="133" y="228"/>
                    <a:pt x="136" y="228"/>
                  </a:cubicBezTo>
                  <a:cubicBezTo>
                    <a:pt x="146" y="214"/>
                    <a:pt x="154" y="200"/>
                    <a:pt x="161" y="183"/>
                  </a:cubicBezTo>
                  <a:cubicBezTo>
                    <a:pt x="161" y="183"/>
                    <a:pt x="161" y="183"/>
                    <a:pt x="161" y="183"/>
                  </a:cubicBezTo>
                  <a:close/>
                  <a:moveTo>
                    <a:pt x="115" y="165"/>
                  </a:moveTo>
                  <a:cubicBezTo>
                    <a:pt x="115" y="125"/>
                    <a:pt x="115" y="125"/>
                    <a:pt x="115" y="125"/>
                  </a:cubicBezTo>
                  <a:cubicBezTo>
                    <a:pt x="65" y="125"/>
                    <a:pt x="65" y="125"/>
                    <a:pt x="65" y="125"/>
                  </a:cubicBezTo>
                  <a:cubicBezTo>
                    <a:pt x="65" y="140"/>
                    <a:pt x="69" y="157"/>
                    <a:pt x="76" y="175"/>
                  </a:cubicBezTo>
                  <a:cubicBezTo>
                    <a:pt x="90" y="168"/>
                    <a:pt x="103" y="165"/>
                    <a:pt x="115" y="165"/>
                  </a:cubicBezTo>
                  <a:cubicBezTo>
                    <a:pt x="115" y="165"/>
                    <a:pt x="115" y="165"/>
                    <a:pt x="115" y="165"/>
                  </a:cubicBezTo>
                  <a:close/>
                  <a:moveTo>
                    <a:pt x="115" y="229"/>
                  </a:moveTo>
                  <a:cubicBezTo>
                    <a:pt x="115" y="176"/>
                    <a:pt x="115" y="176"/>
                    <a:pt x="115" y="176"/>
                  </a:cubicBezTo>
                  <a:cubicBezTo>
                    <a:pt x="103" y="176"/>
                    <a:pt x="93" y="178"/>
                    <a:pt x="79" y="183"/>
                  </a:cubicBezTo>
                  <a:cubicBezTo>
                    <a:pt x="86" y="200"/>
                    <a:pt x="93" y="214"/>
                    <a:pt x="104" y="228"/>
                  </a:cubicBezTo>
                  <a:cubicBezTo>
                    <a:pt x="107" y="228"/>
                    <a:pt x="111" y="229"/>
                    <a:pt x="115" y="229"/>
                  </a:cubicBezTo>
                  <a:cubicBezTo>
                    <a:pt x="115" y="229"/>
                    <a:pt x="115" y="229"/>
                    <a:pt x="115" y="229"/>
                  </a:cubicBezTo>
                  <a:close/>
                  <a:moveTo>
                    <a:pt x="66" y="178"/>
                  </a:moveTo>
                  <a:cubicBezTo>
                    <a:pt x="58" y="158"/>
                    <a:pt x="54" y="140"/>
                    <a:pt x="54" y="125"/>
                  </a:cubicBezTo>
                  <a:cubicBezTo>
                    <a:pt x="11" y="125"/>
                    <a:pt x="11" y="125"/>
                    <a:pt x="11" y="125"/>
                  </a:cubicBezTo>
                  <a:cubicBezTo>
                    <a:pt x="11" y="151"/>
                    <a:pt x="21" y="174"/>
                    <a:pt x="38" y="193"/>
                  </a:cubicBezTo>
                  <a:cubicBezTo>
                    <a:pt x="45" y="188"/>
                    <a:pt x="55" y="183"/>
                    <a:pt x="66" y="178"/>
                  </a:cubicBezTo>
                  <a:cubicBezTo>
                    <a:pt x="66" y="178"/>
                    <a:pt x="66" y="178"/>
                    <a:pt x="66" y="178"/>
                  </a:cubicBezTo>
                  <a:close/>
                  <a:moveTo>
                    <a:pt x="89" y="224"/>
                  </a:moveTo>
                  <a:cubicBezTo>
                    <a:pt x="82" y="213"/>
                    <a:pt x="75" y="201"/>
                    <a:pt x="70" y="187"/>
                  </a:cubicBezTo>
                  <a:cubicBezTo>
                    <a:pt x="60" y="191"/>
                    <a:pt x="53" y="195"/>
                    <a:pt x="46" y="200"/>
                  </a:cubicBezTo>
                  <a:cubicBezTo>
                    <a:pt x="59" y="213"/>
                    <a:pt x="72" y="220"/>
                    <a:pt x="89" y="224"/>
                  </a:cubicBezTo>
                  <a:close/>
                </a:path>
              </a:pathLst>
            </a:custGeom>
            <a:solidFill>
              <a:schemeClr val="bg1">
                <a:alpha val="43137"/>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withEffect">
                                  <p:stCondLst>
                                    <p:cond delay="0"/>
                                  </p:stCondLst>
                                  <p:childTnLst>
                                    <p:animEffect transition="out" filter="wipe(left)">
                                      <p:cBhvr>
                                        <p:cTn id="6" dur="200"/>
                                        <p:tgtEl>
                                          <p:spTgt spid="109"/>
                                        </p:tgtEl>
                                      </p:cBhvr>
                                    </p:animEffect>
                                    <p:set>
                                      <p:cBhvr>
                                        <p:cTn id="7" dur="1" fill="hold">
                                          <p:stCondLst>
                                            <p:cond delay="199"/>
                                          </p:stCondLst>
                                        </p:cTn>
                                        <p:tgtEl>
                                          <p:spTgt spid="109"/>
                                        </p:tgtEl>
                                        <p:attrNameLst>
                                          <p:attrName>style.visibility</p:attrName>
                                        </p:attrNameLst>
                                      </p:cBhvr>
                                      <p:to>
                                        <p:strVal val="hidden"/>
                                      </p:to>
                                    </p:set>
                                  </p:childTnLst>
                                </p:cTn>
                              </p:par>
                              <p:par>
                                <p:cTn id="8" presetID="22" presetClass="exit" presetSubtype="2" fill="hold" nodeType="withEffect">
                                  <p:stCondLst>
                                    <p:cond delay="0"/>
                                  </p:stCondLst>
                                  <p:childTnLst>
                                    <p:animEffect transition="out" filter="wipe(right)">
                                      <p:cBhvr>
                                        <p:cTn id="9" dur="200"/>
                                        <p:tgtEl>
                                          <p:spTgt spid="112"/>
                                        </p:tgtEl>
                                      </p:cBhvr>
                                    </p:animEffect>
                                    <p:set>
                                      <p:cBhvr>
                                        <p:cTn id="10" dur="1" fill="hold">
                                          <p:stCondLst>
                                            <p:cond delay="199"/>
                                          </p:stCondLst>
                                        </p:cTn>
                                        <p:tgtEl>
                                          <p:spTgt spid="112"/>
                                        </p:tgtEl>
                                        <p:attrNameLst>
                                          <p:attrName>style.visibility</p:attrName>
                                        </p:attrNameLst>
                                      </p:cBhvr>
                                      <p:to>
                                        <p:strVal val="hidden"/>
                                      </p:to>
                                    </p:set>
                                  </p:childTnLst>
                                </p:cTn>
                              </p:par>
                            </p:childTnLst>
                          </p:cTn>
                        </p:par>
                        <p:par>
                          <p:cTn id="11" fill="hold">
                            <p:stCondLst>
                              <p:cond delay="500"/>
                            </p:stCondLst>
                            <p:childTnLst>
                              <p:par>
                                <p:cTn id="12" presetID="22" presetClass="exit" presetSubtype="2" fill="hold" nodeType="afterEffect">
                                  <p:stCondLst>
                                    <p:cond delay="0"/>
                                  </p:stCondLst>
                                  <p:childTnLst>
                                    <p:animEffect transition="out" filter="wipe(right)">
                                      <p:cBhvr>
                                        <p:cTn id="13" dur="200"/>
                                        <p:tgtEl>
                                          <p:spTgt spid="84"/>
                                        </p:tgtEl>
                                      </p:cBhvr>
                                    </p:animEffect>
                                    <p:set>
                                      <p:cBhvr>
                                        <p:cTn id="14" dur="1" fill="hold">
                                          <p:stCondLst>
                                            <p:cond delay="199"/>
                                          </p:stCondLst>
                                        </p:cTn>
                                        <p:tgtEl>
                                          <p:spTgt spid="84"/>
                                        </p:tgtEl>
                                        <p:attrNameLst>
                                          <p:attrName>style.visibility</p:attrName>
                                        </p:attrNameLst>
                                      </p:cBhvr>
                                      <p:to>
                                        <p:strVal val="hidden"/>
                                      </p:to>
                                    </p:set>
                                  </p:childTnLst>
                                </p:cTn>
                              </p:par>
                              <p:par>
                                <p:cTn id="15" presetID="22" presetClass="exit" presetSubtype="8" fill="hold" nodeType="withEffect">
                                  <p:stCondLst>
                                    <p:cond delay="0"/>
                                  </p:stCondLst>
                                  <p:childTnLst>
                                    <p:animEffect transition="out" filter="wipe(left)">
                                      <p:cBhvr>
                                        <p:cTn id="16" dur="200"/>
                                        <p:tgtEl>
                                          <p:spTgt spid="82"/>
                                        </p:tgtEl>
                                      </p:cBhvr>
                                    </p:animEffect>
                                    <p:set>
                                      <p:cBhvr>
                                        <p:cTn id="17" dur="1" fill="hold">
                                          <p:stCondLst>
                                            <p:cond delay="199"/>
                                          </p:stCondLst>
                                        </p:cTn>
                                        <p:tgtEl>
                                          <p:spTgt spid="82"/>
                                        </p:tgtEl>
                                        <p:attrNameLst>
                                          <p:attrName>style.visibility</p:attrName>
                                        </p:attrNameLst>
                                      </p:cBhvr>
                                      <p:to>
                                        <p:strVal val="hidden"/>
                                      </p:to>
                                    </p:set>
                                  </p:childTnLst>
                                </p:cTn>
                              </p:par>
                            </p:childTnLst>
                          </p:cTn>
                        </p:par>
                        <p:par>
                          <p:cTn id="18" fill="hold">
                            <p:stCondLst>
                              <p:cond delay="1000"/>
                            </p:stCondLst>
                            <p:childTnLst>
                              <p:par>
                                <p:cTn id="19" presetID="22" presetClass="exit" presetSubtype="2" fill="hold" nodeType="afterEffect">
                                  <p:stCondLst>
                                    <p:cond delay="0"/>
                                  </p:stCondLst>
                                  <p:childTnLst>
                                    <p:animEffect transition="out" filter="wipe(right)">
                                      <p:cBhvr>
                                        <p:cTn id="20" dur="200"/>
                                        <p:tgtEl>
                                          <p:spTgt spid="111"/>
                                        </p:tgtEl>
                                      </p:cBhvr>
                                    </p:animEffect>
                                    <p:set>
                                      <p:cBhvr>
                                        <p:cTn id="21" dur="1" fill="hold">
                                          <p:stCondLst>
                                            <p:cond delay="199"/>
                                          </p:stCondLst>
                                        </p:cTn>
                                        <p:tgtEl>
                                          <p:spTgt spid="111"/>
                                        </p:tgtEl>
                                        <p:attrNameLst>
                                          <p:attrName>style.visibility</p:attrName>
                                        </p:attrNameLst>
                                      </p:cBhvr>
                                      <p:to>
                                        <p:strVal val="hidden"/>
                                      </p:to>
                                    </p:set>
                                  </p:childTnLst>
                                </p:cTn>
                              </p:par>
                            </p:childTnLst>
                          </p:cTn>
                        </p:par>
                        <p:par>
                          <p:cTn id="22" fill="hold">
                            <p:stCondLst>
                              <p:cond delay="1500"/>
                            </p:stCondLst>
                            <p:childTnLst>
                              <p:par>
                                <p:cTn id="23" presetID="22" presetClass="exit" presetSubtype="8" fill="hold" nodeType="afterEffect">
                                  <p:stCondLst>
                                    <p:cond delay="0"/>
                                  </p:stCondLst>
                                  <p:childTnLst>
                                    <p:animEffect transition="out" filter="wipe(left)">
                                      <p:cBhvr>
                                        <p:cTn id="24" dur="200"/>
                                        <p:tgtEl>
                                          <p:spTgt spid="83"/>
                                        </p:tgtEl>
                                      </p:cBhvr>
                                    </p:animEffect>
                                    <p:set>
                                      <p:cBhvr>
                                        <p:cTn id="25" dur="1" fill="hold">
                                          <p:stCondLst>
                                            <p:cond delay="199"/>
                                          </p:stCondLst>
                                        </p:cTn>
                                        <p:tgtEl>
                                          <p:spTgt spid="83"/>
                                        </p:tgtEl>
                                        <p:attrNameLst>
                                          <p:attrName>style.visibility</p:attrName>
                                        </p:attrNameLst>
                                      </p:cBhvr>
                                      <p:to>
                                        <p:strVal val="hidden"/>
                                      </p:to>
                                    </p:set>
                                  </p:childTnLst>
                                </p:cTn>
                              </p:par>
                              <p:par>
                                <p:cTn id="26" presetID="42" presetClass="path" presetSubtype="0" accel="50000" decel="50000" fill="hold" nodeType="withEffect">
                                  <p:stCondLst>
                                    <p:cond delay="200"/>
                                  </p:stCondLst>
                                  <p:childTnLst>
                                    <p:animMotion origin="layout" path="M 4.44444E-6 -1.23457E-7 L 4.44444E-6 0.06543 " pathEditMode="relative" rAng="0" ptsTypes="AA">
                                      <p:cBhvr>
                                        <p:cTn id="27" dur="200" fill="hold"/>
                                        <p:tgtEl>
                                          <p:spTgt spid="110"/>
                                        </p:tgtEl>
                                        <p:attrNameLst>
                                          <p:attrName>ppt_x</p:attrName>
                                          <p:attrName>ppt_y</p:attrName>
                                        </p:attrNameLst>
                                      </p:cBhvr>
                                      <p:rCtr x="0" y="32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27088" y="1606550"/>
            <a:ext cx="1730375" cy="1728788"/>
            <a:chOff x="827584" y="1605806"/>
            <a:chExt cx="1730216" cy="1730216"/>
          </a:xfrm>
        </p:grpSpPr>
        <p:sp>
          <p:nvSpPr>
            <p:cNvPr id="3" name="椭圆 2"/>
            <p:cNvSpPr/>
            <p:nvPr/>
          </p:nvSpPr>
          <p:spPr>
            <a:xfrm>
              <a:off x="1172039" y="1950579"/>
              <a:ext cx="1041304" cy="1040671"/>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 name="空心弧 3"/>
            <p:cNvSpPr/>
            <p:nvPr/>
          </p:nvSpPr>
          <p:spPr>
            <a:xfrm>
              <a:off x="827584" y="1605806"/>
              <a:ext cx="1730216" cy="1730216"/>
            </a:xfrm>
            <a:prstGeom prst="blockArc">
              <a:avLst>
                <a:gd name="adj1" fmla="val 10800000"/>
                <a:gd name="adj2" fmla="val 0"/>
                <a:gd name="adj3" fmla="val 16192"/>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 name="TextBox 4"/>
            <p:cNvSpPr txBox="1"/>
            <p:nvPr/>
          </p:nvSpPr>
          <p:spPr>
            <a:xfrm>
              <a:off x="1181563" y="2209554"/>
              <a:ext cx="1022256" cy="522719"/>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20%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6" name="组合 5"/>
          <p:cNvGrpSpPr/>
          <p:nvPr/>
        </p:nvGrpSpPr>
        <p:grpSpPr bwMode="auto">
          <a:xfrm>
            <a:off x="3108325" y="1416050"/>
            <a:ext cx="2111375" cy="2109788"/>
            <a:chOff x="3108856" y="1415306"/>
            <a:chExt cx="2111216" cy="2111216"/>
          </a:xfrm>
        </p:grpSpPr>
        <p:sp>
          <p:nvSpPr>
            <p:cNvPr id="7" name="椭圆 6"/>
            <p:cNvSpPr/>
            <p:nvPr/>
          </p:nvSpPr>
          <p:spPr>
            <a:xfrm>
              <a:off x="3643804" y="1950656"/>
              <a:ext cx="1041322" cy="1040516"/>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8" name="空心弧 7"/>
            <p:cNvSpPr/>
            <p:nvPr/>
          </p:nvSpPr>
          <p:spPr>
            <a:xfrm>
              <a:off x="3108856" y="1415306"/>
              <a:ext cx="2111216" cy="2111216"/>
            </a:xfrm>
            <a:prstGeom prst="blockArc">
              <a:avLst>
                <a:gd name="adj1" fmla="val 10820313"/>
                <a:gd name="adj2" fmla="val 21581297"/>
                <a:gd name="adj3" fmla="val 22357"/>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TextBox 8"/>
            <p:cNvSpPr txBox="1"/>
            <p:nvPr/>
          </p:nvSpPr>
          <p:spPr>
            <a:xfrm>
              <a:off x="3653328" y="2209593"/>
              <a:ext cx="1022273" cy="522642"/>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30%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10" name="组合 9"/>
          <p:cNvGrpSpPr/>
          <p:nvPr/>
        </p:nvGrpSpPr>
        <p:grpSpPr bwMode="auto">
          <a:xfrm>
            <a:off x="5710238" y="1276350"/>
            <a:ext cx="2390775" cy="2389188"/>
            <a:chOff x="5709776" y="1275606"/>
            <a:chExt cx="2390616" cy="2390616"/>
          </a:xfrm>
        </p:grpSpPr>
        <p:sp>
          <p:nvSpPr>
            <p:cNvPr id="11" name="椭圆 10"/>
            <p:cNvSpPr/>
            <p:nvPr/>
          </p:nvSpPr>
          <p:spPr>
            <a:xfrm>
              <a:off x="6386006" y="1950697"/>
              <a:ext cx="1038156" cy="1040433"/>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2" name="空心弧 11"/>
            <p:cNvSpPr/>
            <p:nvPr/>
          </p:nvSpPr>
          <p:spPr>
            <a:xfrm>
              <a:off x="5709776" y="1275606"/>
              <a:ext cx="2390616" cy="2390616"/>
            </a:xfrm>
            <a:prstGeom prst="blockArc">
              <a:avLst>
                <a:gd name="adj1" fmla="val 10816496"/>
                <a:gd name="adj2" fmla="val 21599452"/>
                <a:gd name="adj3" fmla="val 25595"/>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13" name="TextBox 12"/>
            <p:cNvSpPr txBox="1"/>
            <p:nvPr/>
          </p:nvSpPr>
          <p:spPr>
            <a:xfrm>
              <a:off x="6393942" y="2209614"/>
              <a:ext cx="1022282" cy="522600"/>
            </a:xfrm>
            <a:prstGeom prst="rect">
              <a:avLst/>
            </a:prstGeom>
            <a:noFill/>
          </p:spPr>
          <p:txBody>
            <a:bodyPr wrap="none">
              <a:spAutoFit/>
            </a:bodyPr>
            <a:lstStyle/>
            <a:p>
              <a:pPr defTabSz="914400" eaLnBrk="1" fontAlgn="auto" hangingPunct="1">
                <a:spcBef>
                  <a:spcPts val="0"/>
                </a:spcBef>
                <a:spcAft>
                  <a:spcPts val="0"/>
                </a:spcAft>
                <a:defRPr/>
              </a:pPr>
              <a:r>
                <a:rPr lang="en-US" altLang="zh-CN"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rPr>
                <a:t>50%</a:t>
              </a:r>
              <a:endParaRPr lang="zh-CN" altLang="en-US" sz="2800" dirty="0">
                <a:solidFill>
                  <a:prstClr val="white"/>
                </a:solidFill>
                <a:effectLst>
                  <a:outerShdw blurRad="50800" dist="38100" dir="8100000" algn="tr" rotWithShape="0">
                    <a:prstClr val="black">
                      <a:alpha val="40000"/>
                    </a:prstClr>
                  </a:outerShdw>
                </a:effectLst>
                <a:latin typeface="Arial Black" panose="020B0A04020102020204" pitchFamily="34" charset="0"/>
                <a:ea typeface="+mn-ea"/>
              </a:endParaRPr>
            </a:p>
          </p:txBody>
        </p:sp>
      </p:grpSp>
      <p:grpSp>
        <p:nvGrpSpPr>
          <p:cNvPr id="14" name="组合 13"/>
          <p:cNvGrpSpPr/>
          <p:nvPr/>
        </p:nvGrpSpPr>
        <p:grpSpPr bwMode="auto">
          <a:xfrm>
            <a:off x="936625" y="3265488"/>
            <a:ext cx="1512888" cy="869950"/>
            <a:chOff x="936608" y="3266112"/>
            <a:chExt cx="1512168" cy="868813"/>
          </a:xfrm>
        </p:grpSpPr>
        <p:sp>
          <p:nvSpPr>
            <p:cNvPr id="15" name="TextBox 14"/>
            <p:cNvSpPr txBox="1"/>
            <p:nvPr/>
          </p:nvSpPr>
          <p:spPr>
            <a:xfrm>
              <a:off x="1158752" y="3266112"/>
              <a:ext cx="1067880"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培训业务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3574" name="组合 15"/>
            <p:cNvGrpSpPr/>
            <p:nvPr/>
          </p:nvGrpSpPr>
          <p:grpSpPr bwMode="auto">
            <a:xfrm>
              <a:off x="936608" y="3603926"/>
              <a:ext cx="1512168" cy="530999"/>
              <a:chOff x="1225724" y="3807043"/>
              <a:chExt cx="1512168" cy="530999"/>
            </a:xfrm>
          </p:grpSpPr>
          <p:sp>
            <p:nvSpPr>
              <p:cNvPr id="17" name="TextBox 11"/>
              <p:cNvSpPr txBox="1">
                <a:spLocks noChangeArrowheads="1"/>
              </p:cNvSpPr>
              <p:nvPr/>
            </p:nvSpPr>
            <p:spPr bwMode="auto">
              <a:xfrm flipH="1">
                <a:off x="1225724" y="3806924"/>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TextBox 11"/>
              <p:cNvSpPr txBox="1">
                <a:spLocks noChangeArrowheads="1"/>
              </p:cNvSpPr>
              <p:nvPr/>
            </p:nvSpPr>
            <p:spPr bwMode="auto">
              <a:xfrm flipH="1">
                <a:off x="1225724" y="4060592"/>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19" name="组合 18"/>
          <p:cNvGrpSpPr/>
          <p:nvPr/>
        </p:nvGrpSpPr>
        <p:grpSpPr bwMode="auto">
          <a:xfrm>
            <a:off x="3444875" y="3265488"/>
            <a:ext cx="1511300" cy="869950"/>
            <a:chOff x="3444476" y="3266112"/>
            <a:chExt cx="1512168" cy="868813"/>
          </a:xfrm>
        </p:grpSpPr>
        <p:sp>
          <p:nvSpPr>
            <p:cNvPr id="20" name="TextBox 19"/>
            <p:cNvSpPr txBox="1"/>
            <p:nvPr/>
          </p:nvSpPr>
          <p:spPr>
            <a:xfrm>
              <a:off x="3666854" y="3266112"/>
              <a:ext cx="1067413"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模板业务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3570" name="组合 20"/>
            <p:cNvGrpSpPr/>
            <p:nvPr/>
          </p:nvGrpSpPr>
          <p:grpSpPr bwMode="auto">
            <a:xfrm>
              <a:off x="3444476" y="3603926"/>
              <a:ext cx="1512168" cy="530999"/>
              <a:chOff x="1225724" y="3807043"/>
              <a:chExt cx="1512168" cy="530999"/>
            </a:xfrm>
          </p:grpSpPr>
          <p:sp>
            <p:nvSpPr>
              <p:cNvPr id="22" name="TextBox 11"/>
              <p:cNvSpPr txBox="1">
                <a:spLocks noChangeArrowheads="1"/>
              </p:cNvSpPr>
              <p:nvPr/>
            </p:nvSpPr>
            <p:spPr bwMode="auto">
              <a:xfrm flipH="1">
                <a:off x="1225724" y="3806924"/>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3" name="TextBox 11"/>
              <p:cNvSpPr txBox="1">
                <a:spLocks noChangeArrowheads="1"/>
              </p:cNvSpPr>
              <p:nvPr/>
            </p:nvSpPr>
            <p:spPr bwMode="auto">
              <a:xfrm flipH="1">
                <a:off x="1225724" y="4060592"/>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bwMode="auto">
          <a:xfrm>
            <a:off x="6161088" y="3265488"/>
            <a:ext cx="1512887" cy="869950"/>
            <a:chOff x="6161032" y="3266112"/>
            <a:chExt cx="1512168" cy="868813"/>
          </a:xfrm>
        </p:grpSpPr>
        <p:sp>
          <p:nvSpPr>
            <p:cNvPr id="25" name="TextBox 24"/>
            <p:cNvSpPr txBox="1"/>
            <p:nvPr/>
          </p:nvSpPr>
          <p:spPr>
            <a:xfrm>
              <a:off x="6383176" y="3266112"/>
              <a:ext cx="1067879" cy="339281"/>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600" b="1" spc="120" dirty="0">
                  <a:solidFill>
                    <a:srgbClr val="0070C0"/>
                  </a:solidFill>
                  <a:latin typeface="微软雅黑" panose="020B0503020204020204" pitchFamily="34" charset="-122"/>
                  <a:ea typeface="微软雅黑" panose="020B0503020204020204" pitchFamily="34" charset="-122"/>
                </a:rPr>
                <a:t>设计业务</a:t>
              </a:r>
              <a:endParaRPr lang="zh-CN" altLang="en-US" sz="1600" b="1" spc="120" dirty="0">
                <a:solidFill>
                  <a:srgbClr val="0070C0"/>
                </a:solidFill>
                <a:latin typeface="微软雅黑" panose="020B0503020204020204" pitchFamily="34" charset="-122"/>
                <a:ea typeface="微软雅黑" panose="020B0503020204020204" pitchFamily="34" charset="-122"/>
              </a:endParaRPr>
            </a:p>
          </p:txBody>
        </p:sp>
        <p:grpSp>
          <p:nvGrpSpPr>
            <p:cNvPr id="23566" name="组合 25"/>
            <p:cNvGrpSpPr/>
            <p:nvPr/>
          </p:nvGrpSpPr>
          <p:grpSpPr bwMode="auto">
            <a:xfrm>
              <a:off x="6161032" y="3603926"/>
              <a:ext cx="1512168" cy="530999"/>
              <a:chOff x="1225724" y="3807043"/>
              <a:chExt cx="1512168" cy="530999"/>
            </a:xfrm>
          </p:grpSpPr>
          <p:sp>
            <p:nvSpPr>
              <p:cNvPr id="27" name="TextBox 11"/>
              <p:cNvSpPr txBox="1">
                <a:spLocks noChangeArrowheads="1"/>
              </p:cNvSpPr>
              <p:nvPr/>
            </p:nvSpPr>
            <p:spPr bwMode="auto">
              <a:xfrm flipH="1">
                <a:off x="1225724" y="3806924"/>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8" name="TextBox 11"/>
              <p:cNvSpPr txBox="1">
                <a:spLocks noChangeArrowheads="1"/>
              </p:cNvSpPr>
              <p:nvPr/>
            </p:nvSpPr>
            <p:spPr bwMode="auto">
              <a:xfrm flipH="1">
                <a:off x="1225724" y="4060592"/>
                <a:ext cx="1512168" cy="277450"/>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cxnSp>
        <p:nvCxnSpPr>
          <p:cNvPr id="29" name="直接连接符 28"/>
          <p:cNvCxnSpPr/>
          <p:nvPr/>
        </p:nvCxnSpPr>
        <p:spPr>
          <a:xfrm>
            <a:off x="-12700" y="2468563"/>
            <a:ext cx="111918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496175" y="2468563"/>
            <a:ext cx="166211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746625" y="2468563"/>
            <a:ext cx="15716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276475" y="2468563"/>
            <a:ext cx="1304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22" presetClass="entr" presetSubtype="8" fill="hold" nodeType="withEffect">
                                  <p:stCondLst>
                                    <p:cond delay="50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300"/>
                                        <p:tgtEl>
                                          <p:spTgt spid="29"/>
                                        </p:tgtEl>
                                      </p:cBhvr>
                                    </p:animEffect>
                                  </p:childTnLst>
                                </p:cTn>
                              </p:par>
                              <p:par>
                                <p:cTn id="13" presetID="21" presetClass="entr" presetSubtype="1" fill="hold" nodeType="withEffect">
                                  <p:stCondLst>
                                    <p:cond delay="80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300"/>
                                        <p:tgtEl>
                                          <p:spTgt spid="2"/>
                                        </p:tgtEl>
                                      </p:cBhvr>
                                    </p:animEffect>
                                  </p:childTnLst>
                                </p:cTn>
                              </p:par>
                              <p:par>
                                <p:cTn id="16" presetID="42" presetClass="entr" presetSubtype="0" fill="hold" nodeType="withEffect">
                                  <p:stCondLst>
                                    <p:cond delay="11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300"/>
                                        <p:tgtEl>
                                          <p:spTgt spid="14"/>
                                        </p:tgtEl>
                                      </p:cBhvr>
                                    </p:animEffect>
                                    <p:anim calcmode="lin" valueType="num">
                                      <p:cBhvr>
                                        <p:cTn id="19" dur="300" fill="hold"/>
                                        <p:tgtEl>
                                          <p:spTgt spid="14"/>
                                        </p:tgtEl>
                                        <p:attrNameLst>
                                          <p:attrName>ppt_x</p:attrName>
                                        </p:attrNameLst>
                                      </p:cBhvr>
                                      <p:tavLst>
                                        <p:tav tm="0">
                                          <p:val>
                                            <p:strVal val="#ppt_x"/>
                                          </p:val>
                                        </p:tav>
                                        <p:tav tm="100000">
                                          <p:val>
                                            <p:strVal val="#ppt_x"/>
                                          </p:val>
                                        </p:tav>
                                      </p:tavLst>
                                    </p:anim>
                                    <p:anim calcmode="lin" valueType="num">
                                      <p:cBhvr>
                                        <p:cTn id="20" dur="300" fill="hold"/>
                                        <p:tgtEl>
                                          <p:spTgt spid="14"/>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10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300"/>
                                        <p:tgtEl>
                                          <p:spTgt spid="32"/>
                                        </p:tgtEl>
                                      </p:cBhvr>
                                    </p:animEffect>
                                  </p:childTnLst>
                                </p:cTn>
                              </p:par>
                              <p:par>
                                <p:cTn id="24" presetID="21" presetClass="entr" presetSubtype="1" fill="hold" nodeType="withEffect">
                                  <p:stCondLst>
                                    <p:cond delay="1400"/>
                                  </p:stCondLst>
                                  <p:childTnLst>
                                    <p:set>
                                      <p:cBhvr>
                                        <p:cTn id="25" dur="1" fill="hold">
                                          <p:stCondLst>
                                            <p:cond delay="0"/>
                                          </p:stCondLst>
                                        </p:cTn>
                                        <p:tgtEl>
                                          <p:spTgt spid="6"/>
                                        </p:tgtEl>
                                        <p:attrNameLst>
                                          <p:attrName>style.visibility</p:attrName>
                                        </p:attrNameLst>
                                      </p:cBhvr>
                                      <p:to>
                                        <p:strVal val="visible"/>
                                      </p:to>
                                    </p:set>
                                    <p:animEffect transition="in" filter="wheel(1)">
                                      <p:cBhvr>
                                        <p:cTn id="26" dur="300"/>
                                        <p:tgtEl>
                                          <p:spTgt spid="6"/>
                                        </p:tgtEl>
                                      </p:cBhvr>
                                    </p:animEffect>
                                  </p:childTnLst>
                                </p:cTn>
                              </p:par>
                              <p:par>
                                <p:cTn id="27" presetID="42" presetClass="entr" presetSubtype="0" fill="hold" nodeType="withEffect">
                                  <p:stCondLst>
                                    <p:cond delay="17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300"/>
                                        <p:tgtEl>
                                          <p:spTgt spid="19"/>
                                        </p:tgtEl>
                                      </p:cBhvr>
                                    </p:animEffect>
                                    <p:anim calcmode="lin" valueType="num">
                                      <p:cBhvr>
                                        <p:cTn id="30" dur="300" fill="hold"/>
                                        <p:tgtEl>
                                          <p:spTgt spid="19"/>
                                        </p:tgtEl>
                                        <p:attrNameLst>
                                          <p:attrName>ppt_x</p:attrName>
                                        </p:attrNameLst>
                                      </p:cBhvr>
                                      <p:tavLst>
                                        <p:tav tm="0">
                                          <p:val>
                                            <p:strVal val="#ppt_x"/>
                                          </p:val>
                                        </p:tav>
                                        <p:tav tm="100000">
                                          <p:val>
                                            <p:strVal val="#ppt_x"/>
                                          </p:val>
                                        </p:tav>
                                      </p:tavLst>
                                    </p:anim>
                                    <p:anim calcmode="lin" valueType="num">
                                      <p:cBhvr>
                                        <p:cTn id="31" dur="300" fill="hold"/>
                                        <p:tgtEl>
                                          <p:spTgt spid="19"/>
                                        </p:tgtEl>
                                        <p:attrNameLst>
                                          <p:attrName>ppt_y</p:attrName>
                                        </p:attrNameLst>
                                      </p:cBhvr>
                                      <p:tavLst>
                                        <p:tav tm="0">
                                          <p:val>
                                            <p:strVal val="#ppt_y+.1"/>
                                          </p:val>
                                        </p:tav>
                                        <p:tav tm="100000">
                                          <p:val>
                                            <p:strVal val="#ppt_y"/>
                                          </p:val>
                                        </p:tav>
                                      </p:tavLst>
                                    </p:anim>
                                  </p:childTnLst>
                                </p:cTn>
                              </p:par>
                              <p:par>
                                <p:cTn id="32" presetID="22" presetClass="entr" presetSubtype="8" fill="hold" nodeType="withEffect">
                                  <p:stCondLst>
                                    <p:cond delay="170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300"/>
                                        <p:tgtEl>
                                          <p:spTgt spid="31"/>
                                        </p:tgtEl>
                                      </p:cBhvr>
                                    </p:animEffect>
                                  </p:childTnLst>
                                </p:cTn>
                              </p:par>
                              <p:par>
                                <p:cTn id="35" presetID="21" presetClass="entr" presetSubtype="1" fill="hold" nodeType="withEffect">
                                  <p:stCondLst>
                                    <p:cond delay="200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300"/>
                                        <p:tgtEl>
                                          <p:spTgt spid="10"/>
                                        </p:tgtEl>
                                      </p:cBhvr>
                                    </p:animEffect>
                                  </p:childTnLst>
                                </p:cTn>
                              </p:par>
                              <p:par>
                                <p:cTn id="38" presetID="42" presetClass="entr" presetSubtype="0" fill="hold" nodeType="withEffect">
                                  <p:stCondLst>
                                    <p:cond delay="230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300"/>
                                        <p:tgtEl>
                                          <p:spTgt spid="24"/>
                                        </p:tgtEl>
                                      </p:cBhvr>
                                    </p:animEffect>
                                    <p:anim calcmode="lin" valueType="num">
                                      <p:cBhvr>
                                        <p:cTn id="41" dur="300" fill="hold"/>
                                        <p:tgtEl>
                                          <p:spTgt spid="24"/>
                                        </p:tgtEl>
                                        <p:attrNameLst>
                                          <p:attrName>ppt_x</p:attrName>
                                        </p:attrNameLst>
                                      </p:cBhvr>
                                      <p:tavLst>
                                        <p:tav tm="0">
                                          <p:val>
                                            <p:strVal val="#ppt_x"/>
                                          </p:val>
                                        </p:tav>
                                        <p:tav tm="100000">
                                          <p:val>
                                            <p:strVal val="#ppt_x"/>
                                          </p:val>
                                        </p:tav>
                                      </p:tavLst>
                                    </p:anim>
                                    <p:anim calcmode="lin" valueType="num">
                                      <p:cBhvr>
                                        <p:cTn id="42" dur="300" fill="hold"/>
                                        <p:tgtEl>
                                          <p:spTgt spid="24"/>
                                        </p:tgtEl>
                                        <p:attrNameLst>
                                          <p:attrName>ppt_y</p:attrName>
                                        </p:attrNameLst>
                                      </p:cBhvr>
                                      <p:tavLst>
                                        <p:tav tm="0">
                                          <p:val>
                                            <p:strVal val="#ppt_y+.1"/>
                                          </p:val>
                                        </p:tav>
                                        <p:tav tm="100000">
                                          <p:val>
                                            <p:strVal val="#ppt_y"/>
                                          </p:val>
                                        </p:tav>
                                      </p:tavLst>
                                    </p:anim>
                                  </p:childTnLst>
                                </p:cTn>
                              </p:par>
                              <p:par>
                                <p:cTn id="43" presetID="22" presetClass="entr" presetSubtype="8" fill="hold" nodeType="withEffect">
                                  <p:stCondLst>
                                    <p:cond delay="230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3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862013" y="1196975"/>
            <a:ext cx="4154487" cy="3462338"/>
          </a:xfrm>
          <a:custGeom>
            <a:avLst/>
            <a:gdLst>
              <a:gd name="connsiteX0" fmla="*/ 0 w 3213100"/>
              <a:gd name="connsiteY0" fmla="*/ 2146300 h 2146300"/>
              <a:gd name="connsiteX1" fmla="*/ 2667000 w 3213100"/>
              <a:gd name="connsiteY1" fmla="*/ 279400 h 2146300"/>
              <a:gd name="connsiteX2" fmla="*/ 2667000 w 3213100"/>
              <a:gd name="connsiteY2" fmla="*/ 0 h 2146300"/>
              <a:gd name="connsiteX3" fmla="*/ 3213100 w 3213100"/>
              <a:gd name="connsiteY3" fmla="*/ 406400 h 2146300"/>
              <a:gd name="connsiteX4" fmla="*/ 2794000 w 3213100"/>
              <a:gd name="connsiteY4" fmla="*/ 1028700 h 2146300"/>
              <a:gd name="connsiteX5" fmla="*/ 2794000 w 3213100"/>
              <a:gd name="connsiteY5" fmla="*/ 800100 h 2146300"/>
              <a:gd name="connsiteX6" fmla="*/ 0 w 3213100"/>
              <a:gd name="connsiteY6" fmla="*/ 2146300 h 2146300"/>
              <a:gd name="connsiteX0-1" fmla="*/ 0 w 3213100"/>
              <a:gd name="connsiteY0-2" fmla="*/ 2146300 h 2146300"/>
              <a:gd name="connsiteX1-3" fmla="*/ 2667000 w 3213100"/>
              <a:gd name="connsiteY1-4" fmla="*/ 279400 h 2146300"/>
              <a:gd name="connsiteX2-5" fmla="*/ 2667000 w 3213100"/>
              <a:gd name="connsiteY2-6" fmla="*/ 0 h 2146300"/>
              <a:gd name="connsiteX3-7" fmla="*/ 3213100 w 3213100"/>
              <a:gd name="connsiteY3-8" fmla="*/ 406400 h 2146300"/>
              <a:gd name="connsiteX4-9" fmla="*/ 2794000 w 3213100"/>
              <a:gd name="connsiteY4-10" fmla="*/ 1028700 h 2146300"/>
              <a:gd name="connsiteX5-11" fmla="*/ 2794000 w 3213100"/>
              <a:gd name="connsiteY5-12" fmla="*/ 800100 h 2146300"/>
              <a:gd name="connsiteX6-13" fmla="*/ 0 w 3213100"/>
              <a:gd name="connsiteY6-14" fmla="*/ 2146300 h 2146300"/>
              <a:gd name="connsiteX0-15" fmla="*/ 0 w 3213100"/>
              <a:gd name="connsiteY0-16" fmla="*/ 2146300 h 2146300"/>
              <a:gd name="connsiteX1-17" fmla="*/ 2667000 w 3213100"/>
              <a:gd name="connsiteY1-18" fmla="*/ 279400 h 2146300"/>
              <a:gd name="connsiteX2-19" fmla="*/ 2667000 w 3213100"/>
              <a:gd name="connsiteY2-20" fmla="*/ 0 h 2146300"/>
              <a:gd name="connsiteX3-21" fmla="*/ 3213100 w 3213100"/>
              <a:gd name="connsiteY3-22" fmla="*/ 406400 h 2146300"/>
              <a:gd name="connsiteX4-23" fmla="*/ 2794000 w 3213100"/>
              <a:gd name="connsiteY4-24" fmla="*/ 1028700 h 2146300"/>
              <a:gd name="connsiteX5-25" fmla="*/ 2794000 w 3213100"/>
              <a:gd name="connsiteY5-26" fmla="*/ 800100 h 2146300"/>
              <a:gd name="connsiteX6-27" fmla="*/ 0 w 3213100"/>
              <a:gd name="connsiteY6-28" fmla="*/ 2146300 h 2146300"/>
              <a:gd name="connsiteX0-29" fmla="*/ 0 w 3213100"/>
              <a:gd name="connsiteY0-30" fmla="*/ 2146300 h 2146300"/>
              <a:gd name="connsiteX1-31" fmla="*/ 2667000 w 3213100"/>
              <a:gd name="connsiteY1-32" fmla="*/ 279400 h 2146300"/>
              <a:gd name="connsiteX2-33" fmla="*/ 2667000 w 3213100"/>
              <a:gd name="connsiteY2-34" fmla="*/ 0 h 2146300"/>
              <a:gd name="connsiteX3-35" fmla="*/ 3213100 w 3213100"/>
              <a:gd name="connsiteY3-36" fmla="*/ 406400 h 2146300"/>
              <a:gd name="connsiteX4-37" fmla="*/ 2794000 w 3213100"/>
              <a:gd name="connsiteY4-38" fmla="*/ 1028700 h 2146300"/>
              <a:gd name="connsiteX5-39" fmla="*/ 2794000 w 3213100"/>
              <a:gd name="connsiteY5-40" fmla="*/ 800100 h 2146300"/>
              <a:gd name="connsiteX6-41" fmla="*/ 0 w 3213100"/>
              <a:gd name="connsiteY6-42" fmla="*/ 2146300 h 2146300"/>
              <a:gd name="connsiteX0-43" fmla="*/ 0 w 3213100"/>
              <a:gd name="connsiteY0-44" fmla="*/ 2146300 h 2146300"/>
              <a:gd name="connsiteX1-45" fmla="*/ 2667000 w 3213100"/>
              <a:gd name="connsiteY1-46" fmla="*/ 279400 h 2146300"/>
              <a:gd name="connsiteX2-47" fmla="*/ 2667000 w 3213100"/>
              <a:gd name="connsiteY2-48" fmla="*/ 0 h 2146300"/>
              <a:gd name="connsiteX3-49" fmla="*/ 3213100 w 3213100"/>
              <a:gd name="connsiteY3-50" fmla="*/ 406400 h 2146300"/>
              <a:gd name="connsiteX4-51" fmla="*/ 2794000 w 3213100"/>
              <a:gd name="connsiteY4-52" fmla="*/ 1028700 h 2146300"/>
              <a:gd name="connsiteX5-53" fmla="*/ 2794000 w 3213100"/>
              <a:gd name="connsiteY5-54" fmla="*/ 800100 h 2146300"/>
              <a:gd name="connsiteX6-55" fmla="*/ 0 w 3213100"/>
              <a:gd name="connsiteY6-56" fmla="*/ 2146300 h 2146300"/>
              <a:gd name="connsiteX0-57" fmla="*/ 0 w 3213100"/>
              <a:gd name="connsiteY0-58" fmla="*/ 2146300 h 2146300"/>
              <a:gd name="connsiteX1-59" fmla="*/ 2667000 w 3213100"/>
              <a:gd name="connsiteY1-60" fmla="*/ 279400 h 2146300"/>
              <a:gd name="connsiteX2-61" fmla="*/ 2667000 w 3213100"/>
              <a:gd name="connsiteY2-62" fmla="*/ 0 h 2146300"/>
              <a:gd name="connsiteX3-63" fmla="*/ 3213100 w 3213100"/>
              <a:gd name="connsiteY3-64" fmla="*/ 406400 h 2146300"/>
              <a:gd name="connsiteX4-65" fmla="*/ 2794000 w 3213100"/>
              <a:gd name="connsiteY4-66" fmla="*/ 1028700 h 2146300"/>
              <a:gd name="connsiteX5-67" fmla="*/ 2794000 w 3213100"/>
              <a:gd name="connsiteY5-68" fmla="*/ 800100 h 2146300"/>
              <a:gd name="connsiteX6-69" fmla="*/ 0 w 3213100"/>
              <a:gd name="connsiteY6-70" fmla="*/ 2146300 h 2146300"/>
              <a:gd name="connsiteX0-71" fmla="*/ 0 w 2377840"/>
              <a:gd name="connsiteY0-72" fmla="*/ 2791247 h 2791247"/>
              <a:gd name="connsiteX1-73" fmla="*/ 1831740 w 2377840"/>
              <a:gd name="connsiteY1-74" fmla="*/ 279400 h 2791247"/>
              <a:gd name="connsiteX2-75" fmla="*/ 1831740 w 2377840"/>
              <a:gd name="connsiteY2-76" fmla="*/ 0 h 2791247"/>
              <a:gd name="connsiteX3-77" fmla="*/ 2377840 w 2377840"/>
              <a:gd name="connsiteY3-78" fmla="*/ 406400 h 2791247"/>
              <a:gd name="connsiteX4-79" fmla="*/ 1958740 w 2377840"/>
              <a:gd name="connsiteY4-80" fmla="*/ 1028700 h 2791247"/>
              <a:gd name="connsiteX5-81" fmla="*/ 1958740 w 2377840"/>
              <a:gd name="connsiteY5-82" fmla="*/ 800100 h 2791247"/>
              <a:gd name="connsiteX6-83" fmla="*/ 0 w 2377840"/>
              <a:gd name="connsiteY6-84" fmla="*/ 2791247 h 2791247"/>
              <a:gd name="connsiteX0-85" fmla="*/ 30974 w 2408814"/>
              <a:gd name="connsiteY0-86" fmla="*/ 2791247 h 2791247"/>
              <a:gd name="connsiteX1-87" fmla="*/ 1862714 w 2408814"/>
              <a:gd name="connsiteY1-88" fmla="*/ 279400 h 2791247"/>
              <a:gd name="connsiteX2-89" fmla="*/ 1862714 w 2408814"/>
              <a:gd name="connsiteY2-90" fmla="*/ 0 h 2791247"/>
              <a:gd name="connsiteX3-91" fmla="*/ 2408814 w 2408814"/>
              <a:gd name="connsiteY3-92" fmla="*/ 406400 h 2791247"/>
              <a:gd name="connsiteX4-93" fmla="*/ 1989714 w 2408814"/>
              <a:gd name="connsiteY4-94" fmla="*/ 1028700 h 2791247"/>
              <a:gd name="connsiteX5-95" fmla="*/ 1989714 w 2408814"/>
              <a:gd name="connsiteY5-96" fmla="*/ 800100 h 2791247"/>
              <a:gd name="connsiteX6-97" fmla="*/ 30974 w 2408814"/>
              <a:gd name="connsiteY6-98" fmla="*/ 2791247 h 2791247"/>
              <a:gd name="connsiteX0-99" fmla="*/ 30974 w 2408814"/>
              <a:gd name="connsiteY0-100" fmla="*/ 2791247 h 2791247"/>
              <a:gd name="connsiteX1-101" fmla="*/ 1862714 w 2408814"/>
              <a:gd name="connsiteY1-102" fmla="*/ 279400 h 2791247"/>
              <a:gd name="connsiteX2-103" fmla="*/ 1862714 w 2408814"/>
              <a:gd name="connsiteY2-104" fmla="*/ 0 h 2791247"/>
              <a:gd name="connsiteX3-105" fmla="*/ 2408814 w 2408814"/>
              <a:gd name="connsiteY3-106" fmla="*/ 406400 h 2791247"/>
              <a:gd name="connsiteX4-107" fmla="*/ 1989714 w 2408814"/>
              <a:gd name="connsiteY4-108" fmla="*/ 1028700 h 2791247"/>
              <a:gd name="connsiteX5-109" fmla="*/ 1989714 w 2408814"/>
              <a:gd name="connsiteY5-110" fmla="*/ 800100 h 2791247"/>
              <a:gd name="connsiteX6-111" fmla="*/ 30974 w 2408814"/>
              <a:gd name="connsiteY6-112" fmla="*/ 2791247 h 2791247"/>
              <a:gd name="connsiteX0-113" fmla="*/ 30974 w 2408814"/>
              <a:gd name="connsiteY0-114" fmla="*/ 2791247 h 2791247"/>
              <a:gd name="connsiteX1-115" fmla="*/ 1862714 w 2408814"/>
              <a:gd name="connsiteY1-116" fmla="*/ 279400 h 2791247"/>
              <a:gd name="connsiteX2-117" fmla="*/ 1862714 w 2408814"/>
              <a:gd name="connsiteY2-118" fmla="*/ 0 h 2791247"/>
              <a:gd name="connsiteX3-119" fmla="*/ 2408814 w 2408814"/>
              <a:gd name="connsiteY3-120" fmla="*/ 406400 h 2791247"/>
              <a:gd name="connsiteX4-121" fmla="*/ 1989714 w 2408814"/>
              <a:gd name="connsiteY4-122" fmla="*/ 1028700 h 2791247"/>
              <a:gd name="connsiteX5-123" fmla="*/ 1989714 w 2408814"/>
              <a:gd name="connsiteY5-124" fmla="*/ 800100 h 2791247"/>
              <a:gd name="connsiteX6-125" fmla="*/ 30974 w 2408814"/>
              <a:gd name="connsiteY6-126" fmla="*/ 2791247 h 2791247"/>
              <a:gd name="connsiteX0-127" fmla="*/ 28845 w 2406685"/>
              <a:gd name="connsiteY0-128" fmla="*/ 2791247 h 2791247"/>
              <a:gd name="connsiteX1-129" fmla="*/ 1860585 w 2406685"/>
              <a:gd name="connsiteY1-130" fmla="*/ 279400 h 2791247"/>
              <a:gd name="connsiteX2-131" fmla="*/ 1860585 w 2406685"/>
              <a:gd name="connsiteY2-132" fmla="*/ 0 h 2791247"/>
              <a:gd name="connsiteX3-133" fmla="*/ 2406685 w 2406685"/>
              <a:gd name="connsiteY3-134" fmla="*/ 406400 h 2791247"/>
              <a:gd name="connsiteX4-135" fmla="*/ 1987585 w 2406685"/>
              <a:gd name="connsiteY4-136" fmla="*/ 1028700 h 2791247"/>
              <a:gd name="connsiteX5-137" fmla="*/ 1987585 w 2406685"/>
              <a:gd name="connsiteY5-138" fmla="*/ 800100 h 2791247"/>
              <a:gd name="connsiteX6-139" fmla="*/ 28845 w 2406685"/>
              <a:gd name="connsiteY6-140" fmla="*/ 2791247 h 2791247"/>
              <a:gd name="connsiteX0-141" fmla="*/ 28845 w 2406685"/>
              <a:gd name="connsiteY0-142" fmla="*/ 2791247 h 2791247"/>
              <a:gd name="connsiteX1-143" fmla="*/ 1860585 w 2406685"/>
              <a:gd name="connsiteY1-144" fmla="*/ 279400 h 2791247"/>
              <a:gd name="connsiteX2-145" fmla="*/ 1860585 w 2406685"/>
              <a:gd name="connsiteY2-146" fmla="*/ 0 h 2791247"/>
              <a:gd name="connsiteX3-147" fmla="*/ 2406685 w 2406685"/>
              <a:gd name="connsiteY3-148" fmla="*/ 406400 h 2791247"/>
              <a:gd name="connsiteX4-149" fmla="*/ 1987585 w 2406685"/>
              <a:gd name="connsiteY4-150" fmla="*/ 1028700 h 2791247"/>
              <a:gd name="connsiteX5-151" fmla="*/ 1892429 w 2406685"/>
              <a:gd name="connsiteY5-152" fmla="*/ 793756 h 2791247"/>
              <a:gd name="connsiteX6-153" fmla="*/ 28845 w 2406685"/>
              <a:gd name="connsiteY6-154" fmla="*/ 2791247 h 2791247"/>
              <a:gd name="connsiteX0-155" fmla="*/ 28845 w 2406685"/>
              <a:gd name="connsiteY0-156" fmla="*/ 2791247 h 2791247"/>
              <a:gd name="connsiteX1-157" fmla="*/ 1860585 w 2406685"/>
              <a:gd name="connsiteY1-158" fmla="*/ 279400 h 2791247"/>
              <a:gd name="connsiteX2-159" fmla="*/ 1860585 w 2406685"/>
              <a:gd name="connsiteY2-160" fmla="*/ 0 h 2791247"/>
              <a:gd name="connsiteX3-161" fmla="*/ 2406685 w 2406685"/>
              <a:gd name="connsiteY3-162" fmla="*/ 406400 h 2791247"/>
              <a:gd name="connsiteX4-163" fmla="*/ 1917804 w 2406685"/>
              <a:gd name="connsiteY4-164" fmla="*/ 1066763 h 2791247"/>
              <a:gd name="connsiteX5-165" fmla="*/ 1892429 w 2406685"/>
              <a:gd name="connsiteY5-166" fmla="*/ 793756 h 2791247"/>
              <a:gd name="connsiteX6-167" fmla="*/ 28845 w 2406685"/>
              <a:gd name="connsiteY6-168" fmla="*/ 2791247 h 2791247"/>
              <a:gd name="connsiteX0-169" fmla="*/ 28845 w 2406685"/>
              <a:gd name="connsiteY0-170" fmla="*/ 2791247 h 2791247"/>
              <a:gd name="connsiteX1-171" fmla="*/ 1860585 w 2406685"/>
              <a:gd name="connsiteY1-172" fmla="*/ 279400 h 2791247"/>
              <a:gd name="connsiteX2-173" fmla="*/ 1860585 w 2406685"/>
              <a:gd name="connsiteY2-174" fmla="*/ 0 h 2791247"/>
              <a:gd name="connsiteX3-175" fmla="*/ 2406685 w 2406685"/>
              <a:gd name="connsiteY3-176" fmla="*/ 406400 h 2791247"/>
              <a:gd name="connsiteX4-177" fmla="*/ 1924148 w 2406685"/>
              <a:gd name="connsiteY4-178" fmla="*/ 1104825 h 2791247"/>
              <a:gd name="connsiteX5-179" fmla="*/ 1892429 w 2406685"/>
              <a:gd name="connsiteY5-180" fmla="*/ 793756 h 2791247"/>
              <a:gd name="connsiteX6-181" fmla="*/ 28845 w 2406685"/>
              <a:gd name="connsiteY6-182" fmla="*/ 2791247 h 2791247"/>
              <a:gd name="connsiteX0-183" fmla="*/ 28845 w 2520872"/>
              <a:gd name="connsiteY0-184" fmla="*/ 2791247 h 2791247"/>
              <a:gd name="connsiteX1-185" fmla="*/ 1860585 w 2520872"/>
              <a:gd name="connsiteY1-186" fmla="*/ 279400 h 2791247"/>
              <a:gd name="connsiteX2-187" fmla="*/ 1860585 w 2520872"/>
              <a:gd name="connsiteY2-188" fmla="*/ 0 h 2791247"/>
              <a:gd name="connsiteX3-189" fmla="*/ 2520872 w 2520872"/>
              <a:gd name="connsiteY3-190" fmla="*/ 450806 h 2791247"/>
              <a:gd name="connsiteX4-191" fmla="*/ 1924148 w 2520872"/>
              <a:gd name="connsiteY4-192" fmla="*/ 1104825 h 2791247"/>
              <a:gd name="connsiteX5-193" fmla="*/ 1892429 w 2520872"/>
              <a:gd name="connsiteY5-194" fmla="*/ 793756 h 2791247"/>
              <a:gd name="connsiteX6-195" fmla="*/ 28845 w 2520872"/>
              <a:gd name="connsiteY6-196" fmla="*/ 2791247 h 2791247"/>
              <a:gd name="connsiteX0-197" fmla="*/ 28845 w 2520872"/>
              <a:gd name="connsiteY0-198" fmla="*/ 2791247 h 2791247"/>
              <a:gd name="connsiteX1-199" fmla="*/ 1860585 w 2520872"/>
              <a:gd name="connsiteY1-200" fmla="*/ 279400 h 2791247"/>
              <a:gd name="connsiteX2-201" fmla="*/ 1860585 w 2520872"/>
              <a:gd name="connsiteY2-202" fmla="*/ 0 h 2791247"/>
              <a:gd name="connsiteX3-203" fmla="*/ 2520872 w 2520872"/>
              <a:gd name="connsiteY3-204" fmla="*/ 450806 h 2791247"/>
              <a:gd name="connsiteX4-205" fmla="*/ 1886086 w 2520872"/>
              <a:gd name="connsiteY4-206" fmla="*/ 1079450 h 2791247"/>
              <a:gd name="connsiteX5-207" fmla="*/ 1892429 w 2520872"/>
              <a:gd name="connsiteY5-208" fmla="*/ 793756 h 2791247"/>
              <a:gd name="connsiteX6-209" fmla="*/ 28845 w 2520872"/>
              <a:gd name="connsiteY6-210" fmla="*/ 2791247 h 2791247"/>
              <a:gd name="connsiteX0-211" fmla="*/ 28845 w 2520872"/>
              <a:gd name="connsiteY0-212" fmla="*/ 2791247 h 2791247"/>
              <a:gd name="connsiteX1-213" fmla="*/ 1860585 w 2520872"/>
              <a:gd name="connsiteY1-214" fmla="*/ 279400 h 2791247"/>
              <a:gd name="connsiteX2-215" fmla="*/ 1860585 w 2520872"/>
              <a:gd name="connsiteY2-216" fmla="*/ 0 h 2791247"/>
              <a:gd name="connsiteX3-217" fmla="*/ 2520872 w 2520872"/>
              <a:gd name="connsiteY3-218" fmla="*/ 450806 h 2791247"/>
              <a:gd name="connsiteX4-219" fmla="*/ 1886086 w 2520872"/>
              <a:gd name="connsiteY4-220" fmla="*/ 1098482 h 2791247"/>
              <a:gd name="connsiteX5-221" fmla="*/ 1892429 w 2520872"/>
              <a:gd name="connsiteY5-222" fmla="*/ 793756 h 2791247"/>
              <a:gd name="connsiteX6-223" fmla="*/ 28845 w 2520872"/>
              <a:gd name="connsiteY6-224" fmla="*/ 2791247 h 2791247"/>
              <a:gd name="connsiteX0-225" fmla="*/ 28845 w 2520872"/>
              <a:gd name="connsiteY0-226" fmla="*/ 2791247 h 2791247"/>
              <a:gd name="connsiteX1-227" fmla="*/ 1860585 w 2520872"/>
              <a:gd name="connsiteY1-228" fmla="*/ 279400 h 2791247"/>
              <a:gd name="connsiteX2-229" fmla="*/ 1860585 w 2520872"/>
              <a:gd name="connsiteY2-230" fmla="*/ 0 h 2791247"/>
              <a:gd name="connsiteX3-231" fmla="*/ 2520872 w 2520872"/>
              <a:gd name="connsiteY3-232" fmla="*/ 450806 h 2791247"/>
              <a:gd name="connsiteX4-233" fmla="*/ 1898774 w 2520872"/>
              <a:gd name="connsiteY4-234" fmla="*/ 1104826 h 2791247"/>
              <a:gd name="connsiteX5-235" fmla="*/ 1892429 w 2520872"/>
              <a:gd name="connsiteY5-236" fmla="*/ 793756 h 2791247"/>
              <a:gd name="connsiteX6-237" fmla="*/ 28845 w 2520872"/>
              <a:gd name="connsiteY6-238" fmla="*/ 2791247 h 2791247"/>
              <a:gd name="connsiteX0-239" fmla="*/ 28845 w 2520872"/>
              <a:gd name="connsiteY0-240" fmla="*/ 2791247 h 2791247"/>
              <a:gd name="connsiteX1-241" fmla="*/ 1860585 w 2520872"/>
              <a:gd name="connsiteY1-242" fmla="*/ 279400 h 2791247"/>
              <a:gd name="connsiteX2-243" fmla="*/ 1860585 w 2520872"/>
              <a:gd name="connsiteY2-244" fmla="*/ 0 h 2791247"/>
              <a:gd name="connsiteX3-245" fmla="*/ 2520872 w 2520872"/>
              <a:gd name="connsiteY3-246" fmla="*/ 450806 h 2791247"/>
              <a:gd name="connsiteX4-247" fmla="*/ 1898774 w 2520872"/>
              <a:gd name="connsiteY4-248" fmla="*/ 1104826 h 2791247"/>
              <a:gd name="connsiteX5-249" fmla="*/ 1892429 w 2520872"/>
              <a:gd name="connsiteY5-250" fmla="*/ 793756 h 2791247"/>
              <a:gd name="connsiteX6-251" fmla="*/ 28845 w 2520872"/>
              <a:gd name="connsiteY6-252" fmla="*/ 2791247 h 2791247"/>
              <a:gd name="connsiteX0-253" fmla="*/ 54202 w 2546229"/>
              <a:gd name="connsiteY0-254" fmla="*/ 2791247 h 2791247"/>
              <a:gd name="connsiteX1-255" fmla="*/ 1885942 w 2546229"/>
              <a:gd name="connsiteY1-256" fmla="*/ 279400 h 2791247"/>
              <a:gd name="connsiteX2-257" fmla="*/ 1885942 w 2546229"/>
              <a:gd name="connsiteY2-258" fmla="*/ 0 h 2791247"/>
              <a:gd name="connsiteX3-259" fmla="*/ 2546229 w 2546229"/>
              <a:gd name="connsiteY3-260" fmla="*/ 450806 h 2791247"/>
              <a:gd name="connsiteX4-261" fmla="*/ 1924131 w 2546229"/>
              <a:gd name="connsiteY4-262" fmla="*/ 1104826 h 2791247"/>
              <a:gd name="connsiteX5-263" fmla="*/ 1917786 w 2546229"/>
              <a:gd name="connsiteY5-264" fmla="*/ 793756 h 2791247"/>
              <a:gd name="connsiteX6-265" fmla="*/ 54202 w 2546229"/>
              <a:gd name="connsiteY6-266" fmla="*/ 2791247 h 2791247"/>
              <a:gd name="connsiteX0-267" fmla="*/ 33005 w 2525032"/>
              <a:gd name="connsiteY0-268" fmla="*/ 2791247 h 2791247"/>
              <a:gd name="connsiteX1-269" fmla="*/ 1864745 w 2525032"/>
              <a:gd name="connsiteY1-270" fmla="*/ 279400 h 2791247"/>
              <a:gd name="connsiteX2-271" fmla="*/ 1864745 w 2525032"/>
              <a:gd name="connsiteY2-272" fmla="*/ 0 h 2791247"/>
              <a:gd name="connsiteX3-273" fmla="*/ 2525032 w 2525032"/>
              <a:gd name="connsiteY3-274" fmla="*/ 450806 h 2791247"/>
              <a:gd name="connsiteX4-275" fmla="*/ 1902934 w 2525032"/>
              <a:gd name="connsiteY4-276" fmla="*/ 1104826 h 2791247"/>
              <a:gd name="connsiteX5-277" fmla="*/ 1896589 w 2525032"/>
              <a:gd name="connsiteY5-278" fmla="*/ 793756 h 2791247"/>
              <a:gd name="connsiteX6-279" fmla="*/ 33005 w 2525032"/>
              <a:gd name="connsiteY6-280" fmla="*/ 2791247 h 2791247"/>
              <a:gd name="connsiteX0-281" fmla="*/ 17588 w 2897981"/>
              <a:gd name="connsiteY0-282" fmla="*/ 2774284 h 2774284"/>
              <a:gd name="connsiteX1-283" fmla="*/ 2237694 w 2897981"/>
              <a:gd name="connsiteY1-284" fmla="*/ 279400 h 2774284"/>
              <a:gd name="connsiteX2-285" fmla="*/ 2237694 w 2897981"/>
              <a:gd name="connsiteY2-286" fmla="*/ 0 h 2774284"/>
              <a:gd name="connsiteX3-287" fmla="*/ 2897981 w 2897981"/>
              <a:gd name="connsiteY3-288" fmla="*/ 450806 h 2774284"/>
              <a:gd name="connsiteX4-289" fmla="*/ 2275883 w 2897981"/>
              <a:gd name="connsiteY4-290" fmla="*/ 1104826 h 2774284"/>
              <a:gd name="connsiteX5-291" fmla="*/ 2269538 w 2897981"/>
              <a:gd name="connsiteY5-292" fmla="*/ 793756 h 2774284"/>
              <a:gd name="connsiteX6-293" fmla="*/ 17588 w 2897981"/>
              <a:gd name="connsiteY6-294" fmla="*/ 2774284 h 2774284"/>
              <a:gd name="connsiteX0-295" fmla="*/ 17588 w 2897981"/>
              <a:gd name="connsiteY0-296" fmla="*/ 2774284 h 2774284"/>
              <a:gd name="connsiteX1-297" fmla="*/ 2237694 w 2897981"/>
              <a:gd name="connsiteY1-298" fmla="*/ 279400 h 2774284"/>
              <a:gd name="connsiteX2-299" fmla="*/ 2237694 w 2897981"/>
              <a:gd name="connsiteY2-300" fmla="*/ 0 h 2774284"/>
              <a:gd name="connsiteX3-301" fmla="*/ 2897981 w 2897981"/>
              <a:gd name="connsiteY3-302" fmla="*/ 450806 h 2774284"/>
              <a:gd name="connsiteX4-303" fmla="*/ 2275883 w 2897981"/>
              <a:gd name="connsiteY4-304" fmla="*/ 1104826 h 2774284"/>
              <a:gd name="connsiteX5-305" fmla="*/ 2269538 w 2897981"/>
              <a:gd name="connsiteY5-306" fmla="*/ 793756 h 2774284"/>
              <a:gd name="connsiteX6-307" fmla="*/ 17588 w 2897981"/>
              <a:gd name="connsiteY6-308" fmla="*/ 2774284 h 2774284"/>
              <a:gd name="connsiteX0-309" fmla="*/ 0 w 2880393"/>
              <a:gd name="connsiteY0-310" fmla="*/ 2774284 h 2774284"/>
              <a:gd name="connsiteX1-311" fmla="*/ 2220106 w 2880393"/>
              <a:gd name="connsiteY1-312" fmla="*/ 279400 h 2774284"/>
              <a:gd name="connsiteX2-313" fmla="*/ 2220106 w 2880393"/>
              <a:gd name="connsiteY2-314" fmla="*/ 0 h 2774284"/>
              <a:gd name="connsiteX3-315" fmla="*/ 2880393 w 2880393"/>
              <a:gd name="connsiteY3-316" fmla="*/ 450806 h 2774284"/>
              <a:gd name="connsiteX4-317" fmla="*/ 2258295 w 2880393"/>
              <a:gd name="connsiteY4-318" fmla="*/ 1104826 h 2774284"/>
              <a:gd name="connsiteX5-319" fmla="*/ 2251950 w 2880393"/>
              <a:gd name="connsiteY5-320" fmla="*/ 793756 h 2774284"/>
              <a:gd name="connsiteX6-321" fmla="*/ 0 w 2880393"/>
              <a:gd name="connsiteY6-322" fmla="*/ 2774284 h 2774284"/>
              <a:gd name="connsiteX0-323" fmla="*/ 0 w 2880393"/>
              <a:gd name="connsiteY0-324" fmla="*/ 2774284 h 2774284"/>
              <a:gd name="connsiteX1-325" fmla="*/ 2220106 w 2880393"/>
              <a:gd name="connsiteY1-326" fmla="*/ 279400 h 2774284"/>
              <a:gd name="connsiteX2-327" fmla="*/ 2220106 w 2880393"/>
              <a:gd name="connsiteY2-328" fmla="*/ 0 h 2774284"/>
              <a:gd name="connsiteX3-329" fmla="*/ 2880393 w 2880393"/>
              <a:gd name="connsiteY3-330" fmla="*/ 450806 h 2774284"/>
              <a:gd name="connsiteX4-331" fmla="*/ 2258295 w 2880393"/>
              <a:gd name="connsiteY4-332" fmla="*/ 1104826 h 2774284"/>
              <a:gd name="connsiteX5-333" fmla="*/ 2251950 w 2880393"/>
              <a:gd name="connsiteY5-334" fmla="*/ 793756 h 2774284"/>
              <a:gd name="connsiteX6-335" fmla="*/ 0 w 2880393"/>
              <a:gd name="connsiteY6-336" fmla="*/ 2774284 h 2774284"/>
              <a:gd name="connsiteX0-337" fmla="*/ 0 w 2880393"/>
              <a:gd name="connsiteY0-338" fmla="*/ 2774284 h 2774284"/>
              <a:gd name="connsiteX1-339" fmla="*/ 2220106 w 2880393"/>
              <a:gd name="connsiteY1-340" fmla="*/ 279400 h 2774284"/>
              <a:gd name="connsiteX2-341" fmla="*/ 2220106 w 2880393"/>
              <a:gd name="connsiteY2-342" fmla="*/ 0 h 2774284"/>
              <a:gd name="connsiteX3-343" fmla="*/ 2880393 w 2880393"/>
              <a:gd name="connsiteY3-344" fmla="*/ 450806 h 2774284"/>
              <a:gd name="connsiteX4-345" fmla="*/ 2258295 w 2880393"/>
              <a:gd name="connsiteY4-346" fmla="*/ 1104826 h 2774284"/>
              <a:gd name="connsiteX5-347" fmla="*/ 2251950 w 2880393"/>
              <a:gd name="connsiteY5-348" fmla="*/ 793756 h 2774284"/>
              <a:gd name="connsiteX6-349" fmla="*/ 0 w 2880393"/>
              <a:gd name="connsiteY6-350" fmla="*/ 2774284 h 2774284"/>
              <a:gd name="connsiteX0-351" fmla="*/ 0 w 2765321"/>
              <a:gd name="connsiteY0-352" fmla="*/ 2774284 h 2774284"/>
              <a:gd name="connsiteX1-353" fmla="*/ 2220106 w 2765321"/>
              <a:gd name="connsiteY1-354" fmla="*/ 279400 h 2774284"/>
              <a:gd name="connsiteX2-355" fmla="*/ 2220106 w 2765321"/>
              <a:gd name="connsiteY2-356" fmla="*/ 0 h 2774284"/>
              <a:gd name="connsiteX3-357" fmla="*/ 2765321 w 2765321"/>
              <a:gd name="connsiteY3-358" fmla="*/ 450806 h 2774284"/>
              <a:gd name="connsiteX4-359" fmla="*/ 2258295 w 2765321"/>
              <a:gd name="connsiteY4-360" fmla="*/ 1104826 h 2774284"/>
              <a:gd name="connsiteX5-361" fmla="*/ 2251950 w 2765321"/>
              <a:gd name="connsiteY5-362" fmla="*/ 793756 h 2774284"/>
              <a:gd name="connsiteX6-363" fmla="*/ 0 w 2765321"/>
              <a:gd name="connsiteY6-364" fmla="*/ 2774284 h 2774284"/>
              <a:gd name="connsiteX0-365" fmla="*/ 0 w 2621059"/>
              <a:gd name="connsiteY0-366" fmla="*/ 2774284 h 2774284"/>
              <a:gd name="connsiteX1-367" fmla="*/ 2220106 w 2621059"/>
              <a:gd name="connsiteY1-368" fmla="*/ 279400 h 2774284"/>
              <a:gd name="connsiteX2-369" fmla="*/ 2220106 w 2621059"/>
              <a:gd name="connsiteY2-370" fmla="*/ 0 h 2774284"/>
              <a:gd name="connsiteX3-371" fmla="*/ 2621059 w 2621059"/>
              <a:gd name="connsiteY3-372" fmla="*/ 450806 h 2774284"/>
              <a:gd name="connsiteX4-373" fmla="*/ 2258295 w 2621059"/>
              <a:gd name="connsiteY4-374" fmla="*/ 1104826 h 2774284"/>
              <a:gd name="connsiteX5-375" fmla="*/ 2251950 w 2621059"/>
              <a:gd name="connsiteY5-376" fmla="*/ 793756 h 2774284"/>
              <a:gd name="connsiteX6-377" fmla="*/ 0 w 2621059"/>
              <a:gd name="connsiteY6-378" fmla="*/ 2774284 h 27742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621059" h="2774284">
                <a:moveTo>
                  <a:pt x="0" y="2774284"/>
                </a:moveTo>
                <a:cubicBezTo>
                  <a:pt x="14399" y="2328646"/>
                  <a:pt x="454612" y="531684"/>
                  <a:pt x="2220106" y="279400"/>
                </a:cubicBezTo>
                <a:lnTo>
                  <a:pt x="2220106" y="0"/>
                </a:lnTo>
                <a:lnTo>
                  <a:pt x="2621059" y="450806"/>
                </a:lnTo>
                <a:lnTo>
                  <a:pt x="2258295" y="1104826"/>
                </a:lnTo>
                <a:lnTo>
                  <a:pt x="2251950" y="793756"/>
                </a:lnTo>
                <a:cubicBezTo>
                  <a:pt x="1134559" y="956583"/>
                  <a:pt x="366193" y="1801969"/>
                  <a:pt x="0" y="2774284"/>
                </a:cubicBezTo>
                <a:close/>
              </a:path>
            </a:pathLst>
          </a:cu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3" name="椭圆 2"/>
          <p:cNvSpPr/>
          <p:nvPr/>
        </p:nvSpPr>
        <p:spPr>
          <a:xfrm>
            <a:off x="1382611" y="3384924"/>
            <a:ext cx="171450" cy="171450"/>
          </a:xfrm>
          <a:prstGeom prst="ellipse">
            <a:avLst/>
          </a:prstGeom>
          <a:solidFill>
            <a:schemeClr val="bg1"/>
          </a:solidFill>
          <a:ln>
            <a:noFill/>
          </a:ln>
          <a:effectLst>
            <a:innerShdw blurRad="381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 name="椭圆 3"/>
          <p:cNvSpPr/>
          <p:nvPr/>
        </p:nvSpPr>
        <p:spPr>
          <a:xfrm>
            <a:off x="2224695" y="2546371"/>
            <a:ext cx="238125" cy="238125"/>
          </a:xfrm>
          <a:prstGeom prst="ellipse">
            <a:avLst/>
          </a:prstGeom>
          <a:solidFill>
            <a:schemeClr val="bg1"/>
          </a:solidFill>
          <a:ln>
            <a:noFill/>
          </a:ln>
          <a:effectLst>
            <a:innerShdw blurRad="381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5" name="椭圆 4"/>
          <p:cNvSpPr/>
          <p:nvPr/>
        </p:nvSpPr>
        <p:spPr>
          <a:xfrm>
            <a:off x="3285499" y="1933462"/>
            <a:ext cx="285751" cy="285751"/>
          </a:xfrm>
          <a:prstGeom prst="ellipse">
            <a:avLst/>
          </a:prstGeom>
          <a:solidFill>
            <a:schemeClr val="bg1"/>
          </a:solidFill>
          <a:ln>
            <a:noFill/>
          </a:ln>
          <a:effectLst>
            <a:innerShdw blurRad="508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sz="1800">
              <a:solidFill>
                <a:prstClr val="white"/>
              </a:solidFill>
            </a:endParaRPr>
          </a:p>
        </p:txBody>
      </p:sp>
      <p:grpSp>
        <p:nvGrpSpPr>
          <p:cNvPr id="6" name="组合 5"/>
          <p:cNvGrpSpPr/>
          <p:nvPr/>
        </p:nvGrpSpPr>
        <p:grpSpPr bwMode="auto">
          <a:xfrm>
            <a:off x="1412875" y="3581400"/>
            <a:ext cx="1511300" cy="747713"/>
            <a:chOff x="1713024" y="3348487"/>
            <a:chExt cx="1512168" cy="747318"/>
          </a:xfrm>
        </p:grpSpPr>
        <p:sp>
          <p:nvSpPr>
            <p:cNvPr id="7" name="TextBox 6"/>
            <p:cNvSpPr txBox="1"/>
            <p:nvPr/>
          </p:nvSpPr>
          <p:spPr>
            <a:xfrm>
              <a:off x="1776560" y="3348487"/>
              <a:ext cx="964166" cy="307812"/>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400" b="1" spc="120" dirty="0">
                  <a:solidFill>
                    <a:srgbClr val="0070C0"/>
                  </a:solidFill>
                  <a:latin typeface="微软雅黑" panose="020B0503020204020204" pitchFamily="34" charset="-122"/>
                  <a:ea typeface="微软雅黑" panose="020B0503020204020204" pitchFamily="34" charset="-122"/>
                </a:rPr>
                <a:t>添加标题</a:t>
              </a:r>
              <a:endParaRPr lang="zh-CN" altLang="en-US" sz="1400" b="1" spc="120" dirty="0">
                <a:solidFill>
                  <a:srgbClr val="0070C0"/>
                </a:solidFill>
                <a:latin typeface="微软雅黑" panose="020B0503020204020204" pitchFamily="34" charset="-122"/>
                <a:ea typeface="微软雅黑" panose="020B0503020204020204" pitchFamily="34" charset="-122"/>
              </a:endParaRPr>
            </a:p>
          </p:txBody>
        </p:sp>
        <p:grpSp>
          <p:nvGrpSpPr>
            <p:cNvPr id="24611" name="组合 7"/>
            <p:cNvGrpSpPr/>
            <p:nvPr/>
          </p:nvGrpSpPr>
          <p:grpSpPr bwMode="auto">
            <a:xfrm>
              <a:off x="1713024" y="3639962"/>
              <a:ext cx="1512168" cy="455843"/>
              <a:chOff x="1225724" y="3882199"/>
              <a:chExt cx="1512168" cy="455843"/>
            </a:xfrm>
          </p:grpSpPr>
          <p:sp>
            <p:nvSpPr>
              <p:cNvPr id="9" name="TextBox 11"/>
              <p:cNvSpPr txBox="1">
                <a:spLocks noChangeArrowheads="1"/>
              </p:cNvSpPr>
              <p:nvPr/>
            </p:nvSpPr>
            <p:spPr bwMode="auto">
              <a:xfrm flipH="1">
                <a:off x="1225724" y="3882670"/>
                <a:ext cx="1512168" cy="27607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0" name="TextBox 9"/>
              <p:cNvSpPr txBox="1">
                <a:spLocks noChangeArrowheads="1"/>
              </p:cNvSpPr>
              <p:nvPr/>
            </p:nvSpPr>
            <p:spPr bwMode="auto">
              <a:xfrm flipH="1">
                <a:off x="1225724" y="4061963"/>
                <a:ext cx="1512168" cy="276079"/>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bwMode="auto">
          <a:xfrm>
            <a:off x="2300288" y="2830513"/>
            <a:ext cx="1511300" cy="728662"/>
            <a:chOff x="1713024" y="3367537"/>
            <a:chExt cx="1512168" cy="728268"/>
          </a:xfrm>
        </p:grpSpPr>
        <p:sp>
          <p:nvSpPr>
            <p:cNvPr id="12" name="TextBox 11"/>
            <p:cNvSpPr txBox="1"/>
            <p:nvPr/>
          </p:nvSpPr>
          <p:spPr>
            <a:xfrm>
              <a:off x="1776560" y="3367537"/>
              <a:ext cx="964165" cy="307808"/>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400" b="1" spc="120" dirty="0">
                  <a:solidFill>
                    <a:srgbClr val="0070C0"/>
                  </a:solidFill>
                  <a:latin typeface="微软雅黑" panose="020B0503020204020204" pitchFamily="34" charset="-122"/>
                  <a:ea typeface="微软雅黑" panose="020B0503020204020204" pitchFamily="34" charset="-122"/>
                </a:rPr>
                <a:t>添加标题</a:t>
              </a:r>
              <a:endParaRPr lang="zh-CN" altLang="en-US" sz="1400" b="1" spc="120" dirty="0">
                <a:solidFill>
                  <a:srgbClr val="0070C0"/>
                </a:solidFill>
                <a:latin typeface="微软雅黑" panose="020B0503020204020204" pitchFamily="34" charset="-122"/>
                <a:ea typeface="微软雅黑" panose="020B0503020204020204" pitchFamily="34" charset="-122"/>
              </a:endParaRPr>
            </a:p>
          </p:txBody>
        </p:sp>
        <p:grpSp>
          <p:nvGrpSpPr>
            <p:cNvPr id="24607" name="组合 12"/>
            <p:cNvGrpSpPr/>
            <p:nvPr/>
          </p:nvGrpSpPr>
          <p:grpSpPr bwMode="auto">
            <a:xfrm>
              <a:off x="1713024" y="3639962"/>
              <a:ext cx="1512168" cy="455843"/>
              <a:chOff x="1225724" y="3882199"/>
              <a:chExt cx="1512168" cy="455843"/>
            </a:xfrm>
          </p:grpSpPr>
          <p:sp>
            <p:nvSpPr>
              <p:cNvPr id="14" name="TextBox 11"/>
              <p:cNvSpPr txBox="1">
                <a:spLocks noChangeArrowheads="1"/>
              </p:cNvSpPr>
              <p:nvPr/>
            </p:nvSpPr>
            <p:spPr bwMode="auto">
              <a:xfrm flipH="1">
                <a:off x="1225724" y="3882677"/>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5" name="TextBox 14"/>
              <p:cNvSpPr txBox="1">
                <a:spLocks noChangeArrowheads="1"/>
              </p:cNvSpPr>
              <p:nvPr/>
            </p:nvSpPr>
            <p:spPr bwMode="auto">
              <a:xfrm flipH="1">
                <a:off x="1225724" y="4061967"/>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16" name="组合 15"/>
          <p:cNvGrpSpPr/>
          <p:nvPr/>
        </p:nvGrpSpPr>
        <p:grpSpPr bwMode="auto">
          <a:xfrm>
            <a:off x="3365500" y="2336800"/>
            <a:ext cx="1511300" cy="728663"/>
            <a:chOff x="1713024" y="3367537"/>
            <a:chExt cx="1512168" cy="728268"/>
          </a:xfrm>
        </p:grpSpPr>
        <p:sp>
          <p:nvSpPr>
            <p:cNvPr id="17" name="TextBox 16"/>
            <p:cNvSpPr txBox="1"/>
            <p:nvPr/>
          </p:nvSpPr>
          <p:spPr>
            <a:xfrm>
              <a:off x="1776560" y="3367537"/>
              <a:ext cx="964166" cy="307808"/>
            </a:xfrm>
            <a:prstGeom prst="rect">
              <a:avLst/>
            </a:prstGeom>
            <a:noFill/>
          </p:spPr>
          <p:txBody>
            <a:bodyPr wrap="none">
              <a:spAutoFit/>
            </a:bodyPr>
            <a:lstStyle/>
            <a:p>
              <a:pPr algn="ctr" defTabSz="914400" eaLnBrk="1" fontAlgn="auto" hangingPunct="1">
                <a:spcBef>
                  <a:spcPts val="0"/>
                </a:spcBef>
                <a:spcAft>
                  <a:spcPts val="0"/>
                </a:spcAft>
                <a:defRPr/>
              </a:pPr>
              <a:r>
                <a:rPr lang="zh-CN" altLang="en-US" sz="1400" b="1" spc="120" dirty="0">
                  <a:solidFill>
                    <a:srgbClr val="0070C0"/>
                  </a:solidFill>
                  <a:latin typeface="微软雅黑" panose="020B0503020204020204" pitchFamily="34" charset="-122"/>
                  <a:ea typeface="微软雅黑" panose="020B0503020204020204" pitchFamily="34" charset="-122"/>
                </a:rPr>
                <a:t>添加标题</a:t>
              </a:r>
              <a:endParaRPr lang="zh-CN" altLang="en-US" sz="1400" b="1" spc="120" dirty="0">
                <a:solidFill>
                  <a:srgbClr val="0070C0"/>
                </a:solidFill>
                <a:latin typeface="微软雅黑" panose="020B0503020204020204" pitchFamily="34" charset="-122"/>
                <a:ea typeface="微软雅黑" panose="020B0503020204020204" pitchFamily="34" charset="-122"/>
              </a:endParaRPr>
            </a:p>
          </p:txBody>
        </p:sp>
        <p:grpSp>
          <p:nvGrpSpPr>
            <p:cNvPr id="24603" name="组合 17"/>
            <p:cNvGrpSpPr/>
            <p:nvPr/>
          </p:nvGrpSpPr>
          <p:grpSpPr bwMode="auto">
            <a:xfrm>
              <a:off x="1713024" y="3639962"/>
              <a:ext cx="1512168" cy="455843"/>
              <a:chOff x="1225724" y="3882199"/>
              <a:chExt cx="1512168" cy="455843"/>
            </a:xfrm>
          </p:grpSpPr>
          <p:sp>
            <p:nvSpPr>
              <p:cNvPr id="19" name="TextBox 11"/>
              <p:cNvSpPr txBox="1">
                <a:spLocks noChangeArrowheads="1"/>
              </p:cNvSpPr>
              <p:nvPr/>
            </p:nvSpPr>
            <p:spPr bwMode="auto">
              <a:xfrm flipH="1">
                <a:off x="1225724" y="3882676"/>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0" name="TextBox 19"/>
              <p:cNvSpPr txBox="1">
                <a:spLocks noChangeArrowheads="1"/>
              </p:cNvSpPr>
              <p:nvPr/>
            </p:nvSpPr>
            <p:spPr bwMode="auto">
              <a:xfrm flipH="1">
                <a:off x="1225724" y="4061967"/>
                <a:ext cx="1512168" cy="276075"/>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400" eaLnBrk="1" fontAlgn="auto" hangingPunct="1">
                  <a:spcBef>
                    <a:spcPts val="0"/>
                  </a:spcBef>
                  <a:spcAft>
                    <a:spcPts val="0"/>
                  </a:spcAft>
                  <a:defRPr/>
                </a:pPr>
                <a:r>
                  <a:rPr lang="zh-CN" altLang="en-US" sz="1200" kern="0" dirty="0">
                    <a:solidFill>
                      <a:prstClr val="black">
                        <a:lumMod val="75000"/>
                        <a:lumOff val="25000"/>
                      </a:prstClr>
                    </a:solidFill>
                    <a:latin typeface="微软雅黑" panose="020B0503020204020204" pitchFamily="34" charset="-122"/>
                    <a:ea typeface="微软雅黑" panose="020B0503020204020204" pitchFamily="34" charset="-122"/>
                  </a:rPr>
                  <a:t>点击添加文本内容    </a:t>
                </a:r>
                <a:endParaRPr lang="en-US" altLang="zh-CN" sz="12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grpSp>
        <p:nvGrpSpPr>
          <p:cNvPr id="21" name="组合 20"/>
          <p:cNvGrpSpPr/>
          <p:nvPr/>
        </p:nvGrpSpPr>
        <p:grpSpPr bwMode="auto">
          <a:xfrm>
            <a:off x="5364163" y="1196975"/>
            <a:ext cx="2879725" cy="3325813"/>
            <a:chOff x="5364088" y="901184"/>
            <a:chExt cx="2880320" cy="3326750"/>
          </a:xfrm>
        </p:grpSpPr>
        <p:sp>
          <p:nvSpPr>
            <p:cNvPr id="22" name="矩形标注 21"/>
            <p:cNvSpPr/>
            <p:nvPr/>
          </p:nvSpPr>
          <p:spPr>
            <a:xfrm>
              <a:off x="5364088" y="901184"/>
              <a:ext cx="2880320" cy="3326750"/>
            </a:xfrm>
            <a:prstGeom prst="wedgeRectCallout">
              <a:avLst>
                <a:gd name="adj1" fmla="val -69941"/>
                <a:gd name="adj2" fmla="val -8391"/>
              </a:avLst>
            </a:prstGeom>
            <a:solidFill>
              <a:srgbClr val="ABDBFF"/>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eaLnBrk="1" fontAlgn="auto" hangingPunct="1">
                <a:spcBef>
                  <a:spcPts val="0"/>
                </a:spcBef>
                <a:spcAft>
                  <a:spcPts val="0"/>
                </a:spcAft>
                <a:defRPr/>
              </a:pPr>
              <a:endParaRPr lang="zh-CN" altLang="en-US" sz="1800" dirty="0">
                <a:solidFill>
                  <a:prstClr val="white"/>
                </a:solidFill>
              </a:endParaRPr>
            </a:p>
          </p:txBody>
        </p:sp>
        <p:sp>
          <p:nvSpPr>
            <p:cNvPr id="24597" name="矩形 22"/>
            <p:cNvSpPr>
              <a:spLocks noChangeArrowheads="1"/>
            </p:cNvSpPr>
            <p:nvPr/>
          </p:nvSpPr>
          <p:spPr bwMode="auto">
            <a:xfrm>
              <a:off x="5519695" y="1753912"/>
              <a:ext cx="2521471" cy="5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spcBef>
                  <a:spcPct val="0"/>
                </a:spcBef>
                <a:buClr>
                  <a:srgbClr val="0070C0"/>
                </a:buClr>
                <a:buFont typeface="Wingdings" panose="05000000000000000000" pitchFamily="2" charset="2"/>
                <a:buChar char="n"/>
              </a:pPr>
              <a:r>
                <a:rPr lang="zh-CN" altLang="en-US" sz="1400">
                  <a:solidFill>
                    <a:srgbClr val="404040"/>
                  </a:solidFill>
                  <a:latin typeface="微软雅黑" panose="020B0503020204020204" pitchFamily="34" charset="-122"/>
                  <a:ea typeface="微软雅黑" panose="020B0503020204020204" pitchFamily="34" charset="-122"/>
                </a:rPr>
                <a:t>锐普</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的设计理念：杜绝平庸、专做精品 ！</a:t>
              </a:r>
              <a:endParaRPr lang="en-US" altLang="zh-CN" sz="1400">
                <a:solidFill>
                  <a:srgbClr val="404040"/>
                </a:solidFill>
                <a:latin typeface="微软雅黑" panose="020B0503020204020204" pitchFamily="34" charset="-122"/>
                <a:ea typeface="微软雅黑" panose="020B0503020204020204" pitchFamily="34" charset="-122"/>
              </a:endParaRPr>
            </a:p>
          </p:txBody>
        </p:sp>
        <p:sp>
          <p:nvSpPr>
            <p:cNvPr id="24598" name="矩形 23"/>
            <p:cNvSpPr>
              <a:spLocks noChangeArrowheads="1"/>
            </p:cNvSpPr>
            <p:nvPr/>
          </p:nvSpPr>
          <p:spPr bwMode="auto">
            <a:xfrm>
              <a:off x="5521347" y="1211355"/>
              <a:ext cx="2194832"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14400" eaLnBrk="1" hangingPunct="1">
                <a:lnSpc>
                  <a:spcPct val="150000"/>
                </a:lnSpc>
                <a:spcBef>
                  <a:spcPct val="0"/>
                </a:spcBef>
                <a:buClr>
                  <a:srgbClr val="0070C0"/>
                </a:buClr>
                <a:buFontTx/>
                <a:buNone/>
              </a:pPr>
              <a:r>
                <a:rPr lang="zh-CN" altLang="en-US" sz="1800" b="1">
                  <a:solidFill>
                    <a:srgbClr val="0070C0"/>
                  </a:solidFill>
                  <a:latin typeface="微软雅黑" panose="020B0503020204020204" pitchFamily="34" charset="-122"/>
                  <a:ea typeface="微软雅黑" panose="020B0503020204020204" pitchFamily="34" charset="-122"/>
                </a:rPr>
                <a:t>目 标</a:t>
              </a:r>
              <a:r>
                <a:rPr lang="zh-CN" altLang="en-US" sz="1100">
                  <a:solidFill>
                    <a:srgbClr val="0070C0"/>
                  </a:solidFill>
                  <a:latin typeface="微软雅黑" panose="020B0503020204020204" pitchFamily="34" charset="-122"/>
                  <a:ea typeface="微软雅黑" panose="020B0503020204020204" pitchFamily="34" charset="-122"/>
                </a:rPr>
                <a:t>（锐普广告有限公司）</a:t>
              </a:r>
              <a:endParaRPr lang="en-US" altLang="zh-CN" sz="1100">
                <a:solidFill>
                  <a:srgbClr val="0070C0"/>
                </a:solidFill>
                <a:latin typeface="微软雅黑" panose="020B0503020204020204" pitchFamily="34" charset="-122"/>
                <a:ea typeface="微软雅黑" panose="020B0503020204020204" pitchFamily="34" charset="-122"/>
              </a:endParaRPr>
            </a:p>
          </p:txBody>
        </p:sp>
        <p:sp>
          <p:nvSpPr>
            <p:cNvPr id="24599" name="矩形 24"/>
            <p:cNvSpPr>
              <a:spLocks noChangeArrowheads="1"/>
            </p:cNvSpPr>
            <p:nvPr/>
          </p:nvSpPr>
          <p:spPr bwMode="auto">
            <a:xfrm>
              <a:off x="5519711" y="2427734"/>
              <a:ext cx="2512146" cy="57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spcBef>
                  <a:spcPct val="0"/>
                </a:spcBef>
                <a:buClr>
                  <a:srgbClr val="0070C0"/>
                </a:buClr>
                <a:buFont typeface="Wingdings" panose="05000000000000000000" pitchFamily="2" charset="2"/>
                <a:buChar char="n"/>
              </a:pPr>
              <a:r>
                <a:rPr lang="en-US" altLang="zh-CN" sz="1400">
                  <a:solidFill>
                    <a:srgbClr val="FF0000"/>
                  </a:solidFill>
                  <a:latin typeface="微软雅黑" panose="020B0503020204020204" pitchFamily="34" charset="-122"/>
                  <a:ea typeface="微软雅黑" panose="020B0503020204020204" pitchFamily="34" charset="-122"/>
                </a:rPr>
                <a:t>100%</a:t>
              </a:r>
              <a:r>
                <a:rPr lang="zh-CN" altLang="en-US" sz="1400">
                  <a:solidFill>
                    <a:srgbClr val="FF0000"/>
                  </a:solidFill>
                  <a:latin typeface="微软雅黑" panose="020B0503020204020204" pitchFamily="34" charset="-122"/>
                  <a:ea typeface="微软雅黑" panose="020B0503020204020204" pitchFamily="34" charset="-122"/>
                </a:rPr>
                <a:t>专业；</a:t>
              </a:r>
              <a:r>
                <a:rPr lang="en-US" altLang="zh-CN" sz="1400">
                  <a:solidFill>
                    <a:srgbClr val="FF0000"/>
                  </a:solidFill>
                  <a:latin typeface="微软雅黑" panose="020B0503020204020204" pitchFamily="34" charset="-122"/>
                  <a:ea typeface="微软雅黑" panose="020B0503020204020204" pitchFamily="34" charset="-122"/>
                </a:rPr>
                <a:t>100%</a:t>
              </a:r>
              <a:r>
                <a:rPr lang="zh-CN" altLang="en-US" sz="1400">
                  <a:solidFill>
                    <a:srgbClr val="FF0000"/>
                  </a:solidFill>
                  <a:latin typeface="微软雅黑" panose="020B0503020204020204" pitchFamily="34" charset="-122"/>
                  <a:ea typeface="微软雅黑" panose="020B0503020204020204" pitchFamily="34" charset="-122"/>
                </a:rPr>
                <a:t>尽心；</a:t>
              </a:r>
              <a:r>
                <a:rPr lang="en-US" altLang="zh-CN" sz="1400">
                  <a:solidFill>
                    <a:srgbClr val="FF0000"/>
                  </a:solidFill>
                  <a:latin typeface="微软雅黑" panose="020B0503020204020204" pitchFamily="34" charset="-122"/>
                  <a:ea typeface="微软雅黑" panose="020B0503020204020204" pitchFamily="34" charset="-122"/>
                </a:rPr>
                <a:t>100%</a:t>
              </a:r>
              <a:r>
                <a:rPr lang="zh-CN" altLang="en-US" sz="1400">
                  <a:solidFill>
                    <a:srgbClr val="FF0000"/>
                  </a:solidFill>
                  <a:latin typeface="微软雅黑" panose="020B0503020204020204" pitchFamily="34" charset="-122"/>
                  <a:ea typeface="微软雅黑" panose="020B0503020204020204" pitchFamily="34" charset="-122"/>
                </a:rPr>
                <a:t>创意。</a:t>
              </a:r>
              <a:endParaRPr lang="zh-CN" altLang="en-US" sz="1400">
                <a:solidFill>
                  <a:srgbClr val="FF0000"/>
                </a:solidFill>
                <a:latin typeface="微软雅黑" panose="020B0503020204020204" pitchFamily="34" charset="-122"/>
                <a:ea typeface="微软雅黑" panose="020B0503020204020204" pitchFamily="34" charset="-122"/>
              </a:endParaRPr>
            </a:p>
          </p:txBody>
        </p:sp>
        <p:sp>
          <p:nvSpPr>
            <p:cNvPr id="24600" name="矩形 25"/>
            <p:cNvSpPr>
              <a:spLocks noChangeArrowheads="1"/>
            </p:cNvSpPr>
            <p:nvPr/>
          </p:nvSpPr>
          <p:spPr bwMode="auto">
            <a:xfrm>
              <a:off x="5519695" y="3003626"/>
              <a:ext cx="2521471" cy="824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defTabSz="914400" eaLnBrk="1" hangingPunct="1">
                <a:lnSpc>
                  <a:spcPts val="1900"/>
                </a:lnSpc>
                <a:spcBef>
                  <a:spcPct val="0"/>
                </a:spcBef>
                <a:buClr>
                  <a:srgbClr val="0070C0"/>
                </a:buClr>
                <a:buFont typeface="Wingdings" panose="05000000000000000000" pitchFamily="2" charset="2"/>
                <a:buChar char="n"/>
              </a:pPr>
              <a:r>
                <a:rPr lang="zh-CN" altLang="en-US" sz="1400">
                  <a:solidFill>
                    <a:srgbClr val="404040"/>
                  </a:solidFill>
                  <a:latin typeface="微软雅黑" panose="020B0503020204020204" pitchFamily="34" charset="-122"/>
                  <a:ea typeface="微软雅黑" panose="020B0503020204020204" pitchFamily="34" charset="-122"/>
                </a:rPr>
                <a:t>锐普</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服务领域：</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公共模板设计；</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个性模板设计；</a:t>
              </a:r>
              <a:r>
                <a:rPr lang="en-US" altLang="zh-CN" sz="1400">
                  <a:solidFill>
                    <a:srgbClr val="404040"/>
                  </a:solidFill>
                  <a:latin typeface="微软雅黑" panose="020B0503020204020204" pitchFamily="34" charset="-122"/>
                  <a:ea typeface="微软雅黑" panose="020B0503020204020204" pitchFamily="34" charset="-122"/>
                </a:rPr>
                <a:t>PPT</a:t>
              </a:r>
              <a:r>
                <a:rPr lang="zh-CN" altLang="en-US" sz="1400">
                  <a:solidFill>
                    <a:srgbClr val="404040"/>
                  </a:solidFill>
                  <a:latin typeface="微软雅黑" panose="020B0503020204020204" pitchFamily="34" charset="-122"/>
                  <a:ea typeface="微软雅黑" panose="020B0503020204020204" pitchFamily="34" charset="-122"/>
                </a:rPr>
                <a:t>稿件制作。</a:t>
              </a:r>
              <a:endParaRPr lang="zh-CN" altLang="en-US" sz="1400">
                <a:solidFill>
                  <a:srgbClr val="404040"/>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5637194" y="1637992"/>
              <a:ext cx="2321405"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55638" y="3200400"/>
            <a:ext cx="882650" cy="307975"/>
          </a:xfrm>
          <a:prstGeom prst="rect">
            <a:avLst/>
          </a:prstGeom>
          <a:noFill/>
        </p:spPr>
        <p:txBody>
          <a:bodyPr wrap="none">
            <a:spAutoFit/>
          </a:bodyPr>
          <a:lstStyle/>
          <a:p>
            <a:pPr algn="ctr" defTabSz="914400" eaLnBrk="1" fontAlgn="auto" hangingPunct="1">
              <a:spcBef>
                <a:spcPts val="0"/>
              </a:spcBef>
              <a:spcAft>
                <a:spcPts val="0"/>
              </a:spcAft>
              <a:defRPr/>
            </a:pPr>
            <a:r>
              <a:rPr lang="en-US" altLang="zh-CN" sz="1400" b="1" spc="120" dirty="0">
                <a:solidFill>
                  <a:prstClr val="black">
                    <a:lumMod val="85000"/>
                    <a:lumOff val="15000"/>
                  </a:prstClr>
                </a:solidFill>
                <a:latin typeface="微软雅黑" panose="020B0503020204020204" pitchFamily="34" charset="-122"/>
                <a:ea typeface="微软雅黑" panose="020B0503020204020204" pitchFamily="34" charset="-122"/>
              </a:rPr>
              <a:t>2011</a:t>
            </a:r>
            <a:r>
              <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rPr>
              <a:t>年</a:t>
            </a:r>
            <a:endPar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1468438" y="2387600"/>
            <a:ext cx="882650" cy="307975"/>
          </a:xfrm>
          <a:prstGeom prst="rect">
            <a:avLst/>
          </a:prstGeom>
          <a:noFill/>
        </p:spPr>
        <p:txBody>
          <a:bodyPr wrap="none">
            <a:spAutoFit/>
          </a:bodyPr>
          <a:lstStyle/>
          <a:p>
            <a:pPr algn="ctr" defTabSz="914400" eaLnBrk="1" fontAlgn="auto" hangingPunct="1">
              <a:spcBef>
                <a:spcPts val="0"/>
              </a:spcBef>
              <a:spcAft>
                <a:spcPts val="0"/>
              </a:spcAft>
              <a:defRPr/>
            </a:pPr>
            <a:r>
              <a:rPr lang="en-US" altLang="zh-CN" sz="1400" b="1" spc="120" dirty="0">
                <a:solidFill>
                  <a:prstClr val="black">
                    <a:lumMod val="85000"/>
                    <a:lumOff val="15000"/>
                  </a:prstClr>
                </a:solidFill>
                <a:latin typeface="微软雅黑" panose="020B0503020204020204" pitchFamily="34" charset="-122"/>
                <a:ea typeface="微软雅黑" panose="020B0503020204020204" pitchFamily="34" charset="-122"/>
              </a:rPr>
              <a:t>2012</a:t>
            </a:r>
            <a:r>
              <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rPr>
              <a:t>年</a:t>
            </a:r>
            <a:endPar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2581275" y="1752600"/>
            <a:ext cx="884238" cy="307975"/>
          </a:xfrm>
          <a:prstGeom prst="rect">
            <a:avLst/>
          </a:prstGeom>
          <a:noFill/>
        </p:spPr>
        <p:txBody>
          <a:bodyPr wrap="none">
            <a:spAutoFit/>
          </a:bodyPr>
          <a:lstStyle/>
          <a:p>
            <a:pPr algn="ctr" defTabSz="914400" eaLnBrk="1" fontAlgn="auto" hangingPunct="1">
              <a:spcBef>
                <a:spcPts val="0"/>
              </a:spcBef>
              <a:spcAft>
                <a:spcPts val="0"/>
              </a:spcAft>
              <a:defRPr/>
            </a:pPr>
            <a:r>
              <a:rPr lang="en-US" altLang="zh-CN" sz="1400" b="1" spc="120" dirty="0">
                <a:solidFill>
                  <a:prstClr val="black">
                    <a:lumMod val="85000"/>
                    <a:lumOff val="15000"/>
                  </a:prstClr>
                </a:solidFill>
                <a:latin typeface="微软雅黑" panose="020B0503020204020204" pitchFamily="34" charset="-122"/>
                <a:ea typeface="微软雅黑" panose="020B0503020204020204" pitchFamily="34" charset="-122"/>
              </a:rPr>
              <a:t>2013</a:t>
            </a:r>
            <a:r>
              <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rPr>
              <a:t>年</a:t>
            </a:r>
            <a:endParaRPr lang="zh-CN" altLang="en-US" sz="1400" b="1" spc="12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860425" y="163513"/>
            <a:ext cx="1271588" cy="400050"/>
          </a:xfrm>
          <a:prstGeom prst="rect">
            <a:avLst/>
          </a:prstGeom>
          <a:noFill/>
        </p:spPr>
        <p:txBody>
          <a:bodyPr wrap="none">
            <a:spAutoFit/>
          </a:bodyPr>
          <a:lstStyle/>
          <a:p>
            <a:pPr defTabSz="914400" eaLnBrk="1" fontAlgn="auto" hangingPunct="1">
              <a:spcBef>
                <a:spcPts val="0"/>
              </a:spcBef>
              <a:spcAft>
                <a:spcPts val="0"/>
              </a:spcAft>
              <a:defRPr/>
            </a:pPr>
            <a:r>
              <a:rPr lang="zh-CN" altLang="en-US" sz="2000" spc="120" dirty="0">
                <a:solidFill>
                  <a:prstClr val="black"/>
                </a:solidFill>
                <a:latin typeface="微软雅黑" panose="020B0503020204020204" pitchFamily="34" charset="-122"/>
                <a:ea typeface="微软雅黑" panose="020B0503020204020204" pitchFamily="34" charset="-122"/>
              </a:rPr>
              <a:t>主要工作</a:t>
            </a:r>
            <a:endParaRPr lang="zh-CN" altLang="en-US" sz="2000" spc="12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 calcmode="lin" valueType="num">
                                      <p:cBhvr>
                                        <p:cTn id="10" dur="300" fill="hold"/>
                                        <p:tgtEl>
                                          <p:spTgt spid="3"/>
                                        </p:tgtEl>
                                        <p:attrNameLst>
                                          <p:attrName>ppt_w</p:attrName>
                                        </p:attrNameLst>
                                      </p:cBhvr>
                                      <p:tavLst>
                                        <p:tav tm="0">
                                          <p:val>
                                            <p:fltVal val="0"/>
                                          </p:val>
                                        </p:tav>
                                        <p:tav tm="100000">
                                          <p:val>
                                            <p:strVal val="#ppt_w"/>
                                          </p:val>
                                        </p:tav>
                                      </p:tavLst>
                                    </p:anim>
                                    <p:anim calcmode="lin" valueType="num">
                                      <p:cBhvr>
                                        <p:cTn id="11" dur="300" fill="hold"/>
                                        <p:tgtEl>
                                          <p:spTgt spid="3"/>
                                        </p:tgtEl>
                                        <p:attrNameLst>
                                          <p:attrName>ppt_h</p:attrName>
                                        </p:attrNameLst>
                                      </p:cBhvr>
                                      <p:tavLst>
                                        <p:tav tm="0">
                                          <p:val>
                                            <p:fltVal val="0"/>
                                          </p:val>
                                        </p:tav>
                                        <p:tav tm="100000">
                                          <p:val>
                                            <p:strVal val="#ppt_h"/>
                                          </p:val>
                                        </p:tav>
                                      </p:tavLst>
                                    </p:anim>
                                    <p:animEffect transition="in" filter="fade">
                                      <p:cBhvr>
                                        <p:cTn id="12" dur="300"/>
                                        <p:tgtEl>
                                          <p:spTgt spid="3"/>
                                        </p:tgtEl>
                                      </p:cBhvr>
                                    </p:animEffect>
                                  </p:childTnLst>
                                </p:cTn>
                              </p:par>
                              <p:par>
                                <p:cTn id="13" presetID="12" presetClass="entr" presetSubtype="2" fill="hold" grpId="0" nodeType="withEffect">
                                  <p:stCondLst>
                                    <p:cond delay="8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400"/>
                                        <p:tgtEl>
                                          <p:spTgt spid="28"/>
                                        </p:tgtEl>
                                        <p:attrNameLst>
                                          <p:attrName>ppt_x</p:attrName>
                                        </p:attrNameLst>
                                      </p:cBhvr>
                                      <p:tavLst>
                                        <p:tav tm="0">
                                          <p:val>
                                            <p:strVal val="#ppt_x+#ppt_w*1.125000"/>
                                          </p:val>
                                        </p:tav>
                                        <p:tav tm="100000">
                                          <p:val>
                                            <p:strVal val="#ppt_x"/>
                                          </p:val>
                                        </p:tav>
                                      </p:tavLst>
                                    </p:anim>
                                    <p:animEffect transition="in" filter="wipe(left)">
                                      <p:cBhvr>
                                        <p:cTn id="16" dur="400"/>
                                        <p:tgtEl>
                                          <p:spTgt spid="28"/>
                                        </p:tgtEl>
                                      </p:cBhvr>
                                    </p:animEffect>
                                  </p:childTnLst>
                                </p:cTn>
                              </p:par>
                              <p:par>
                                <p:cTn id="17" presetID="12" presetClass="entr" presetSubtype="8" fill="hold" nodeType="withEffect">
                                  <p:stCondLst>
                                    <p:cond delay="8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400"/>
                                        <p:tgtEl>
                                          <p:spTgt spid="6"/>
                                        </p:tgtEl>
                                        <p:attrNameLst>
                                          <p:attrName>ppt_x</p:attrName>
                                        </p:attrNameLst>
                                      </p:cBhvr>
                                      <p:tavLst>
                                        <p:tav tm="0">
                                          <p:val>
                                            <p:strVal val="#ppt_x-#ppt_w*1.125000"/>
                                          </p:val>
                                        </p:tav>
                                        <p:tav tm="100000">
                                          <p:val>
                                            <p:strVal val="#ppt_x"/>
                                          </p:val>
                                        </p:tav>
                                      </p:tavLst>
                                    </p:anim>
                                    <p:animEffect transition="in" filter="wipe(right)">
                                      <p:cBhvr>
                                        <p:cTn id="20" dur="400"/>
                                        <p:tgtEl>
                                          <p:spTgt spid="6"/>
                                        </p:tgtEl>
                                      </p:cBhvr>
                                    </p:animEffect>
                                  </p:childTnLst>
                                </p:cTn>
                              </p:par>
                              <p:par>
                                <p:cTn id="21" presetID="53" presetClass="entr" presetSubtype="16" fill="hold" nodeType="withEffect">
                                  <p:stCondLst>
                                    <p:cond delay="1200"/>
                                  </p:stCondLst>
                                  <p:childTnLst>
                                    <p:set>
                                      <p:cBhvr>
                                        <p:cTn id="22" dur="1" fill="hold">
                                          <p:stCondLst>
                                            <p:cond delay="0"/>
                                          </p:stCondLst>
                                        </p:cTn>
                                        <p:tgtEl>
                                          <p:spTgt spid="4"/>
                                        </p:tgtEl>
                                        <p:attrNameLst>
                                          <p:attrName>style.visibility</p:attrName>
                                        </p:attrNameLst>
                                      </p:cBhvr>
                                      <p:to>
                                        <p:strVal val="visible"/>
                                      </p:to>
                                    </p:set>
                                    <p:anim calcmode="lin" valueType="num">
                                      <p:cBhvr>
                                        <p:cTn id="23" dur="400" fill="hold"/>
                                        <p:tgtEl>
                                          <p:spTgt spid="4"/>
                                        </p:tgtEl>
                                        <p:attrNameLst>
                                          <p:attrName>ppt_w</p:attrName>
                                        </p:attrNameLst>
                                      </p:cBhvr>
                                      <p:tavLst>
                                        <p:tav tm="0">
                                          <p:val>
                                            <p:fltVal val="0"/>
                                          </p:val>
                                        </p:tav>
                                        <p:tav tm="100000">
                                          <p:val>
                                            <p:strVal val="#ppt_w"/>
                                          </p:val>
                                        </p:tav>
                                      </p:tavLst>
                                    </p:anim>
                                    <p:anim calcmode="lin" valueType="num">
                                      <p:cBhvr>
                                        <p:cTn id="24" dur="400" fill="hold"/>
                                        <p:tgtEl>
                                          <p:spTgt spid="4"/>
                                        </p:tgtEl>
                                        <p:attrNameLst>
                                          <p:attrName>ppt_h</p:attrName>
                                        </p:attrNameLst>
                                      </p:cBhvr>
                                      <p:tavLst>
                                        <p:tav tm="0">
                                          <p:val>
                                            <p:fltVal val="0"/>
                                          </p:val>
                                        </p:tav>
                                        <p:tav tm="100000">
                                          <p:val>
                                            <p:strVal val="#ppt_h"/>
                                          </p:val>
                                        </p:tav>
                                      </p:tavLst>
                                    </p:anim>
                                    <p:animEffect transition="in" filter="fade">
                                      <p:cBhvr>
                                        <p:cTn id="25" dur="400"/>
                                        <p:tgtEl>
                                          <p:spTgt spid="4"/>
                                        </p:tgtEl>
                                      </p:cBhvr>
                                    </p:animEffect>
                                  </p:childTnLst>
                                </p:cTn>
                              </p:par>
                              <p:par>
                                <p:cTn id="26" presetID="12" presetClass="entr" presetSubtype="2" fill="hold" grpId="0" nodeType="withEffect">
                                  <p:stCondLst>
                                    <p:cond delay="16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400"/>
                                        <p:tgtEl>
                                          <p:spTgt spid="29"/>
                                        </p:tgtEl>
                                        <p:attrNameLst>
                                          <p:attrName>ppt_x</p:attrName>
                                        </p:attrNameLst>
                                      </p:cBhvr>
                                      <p:tavLst>
                                        <p:tav tm="0">
                                          <p:val>
                                            <p:strVal val="#ppt_x+#ppt_w*1.125000"/>
                                          </p:val>
                                        </p:tav>
                                        <p:tav tm="100000">
                                          <p:val>
                                            <p:strVal val="#ppt_x"/>
                                          </p:val>
                                        </p:tav>
                                      </p:tavLst>
                                    </p:anim>
                                    <p:animEffect transition="in" filter="wipe(left)">
                                      <p:cBhvr>
                                        <p:cTn id="29" dur="400"/>
                                        <p:tgtEl>
                                          <p:spTgt spid="29"/>
                                        </p:tgtEl>
                                      </p:cBhvr>
                                    </p:animEffect>
                                  </p:childTnLst>
                                </p:cTn>
                              </p:par>
                              <p:par>
                                <p:cTn id="30" presetID="12" presetClass="entr" presetSubtype="8" fill="hold" nodeType="withEffect">
                                  <p:stCondLst>
                                    <p:cond delay="160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400"/>
                                        <p:tgtEl>
                                          <p:spTgt spid="11"/>
                                        </p:tgtEl>
                                        <p:attrNameLst>
                                          <p:attrName>ppt_x</p:attrName>
                                        </p:attrNameLst>
                                      </p:cBhvr>
                                      <p:tavLst>
                                        <p:tav tm="0">
                                          <p:val>
                                            <p:strVal val="#ppt_x-#ppt_w*1.125000"/>
                                          </p:val>
                                        </p:tav>
                                        <p:tav tm="100000">
                                          <p:val>
                                            <p:strVal val="#ppt_x"/>
                                          </p:val>
                                        </p:tav>
                                      </p:tavLst>
                                    </p:anim>
                                    <p:animEffect transition="in" filter="wipe(right)">
                                      <p:cBhvr>
                                        <p:cTn id="33" dur="400"/>
                                        <p:tgtEl>
                                          <p:spTgt spid="11"/>
                                        </p:tgtEl>
                                      </p:cBhvr>
                                    </p:animEffect>
                                  </p:childTnLst>
                                </p:cTn>
                              </p:par>
                              <p:par>
                                <p:cTn id="34" presetID="53" presetClass="entr" presetSubtype="16" fill="hold" nodeType="withEffect">
                                  <p:stCondLst>
                                    <p:cond delay="2000"/>
                                  </p:stCondLst>
                                  <p:childTnLst>
                                    <p:set>
                                      <p:cBhvr>
                                        <p:cTn id="35" dur="1" fill="hold">
                                          <p:stCondLst>
                                            <p:cond delay="0"/>
                                          </p:stCondLst>
                                        </p:cTn>
                                        <p:tgtEl>
                                          <p:spTgt spid="5"/>
                                        </p:tgtEl>
                                        <p:attrNameLst>
                                          <p:attrName>style.visibility</p:attrName>
                                        </p:attrNameLst>
                                      </p:cBhvr>
                                      <p:to>
                                        <p:strVal val="visible"/>
                                      </p:to>
                                    </p:set>
                                    <p:anim calcmode="lin" valueType="num">
                                      <p:cBhvr>
                                        <p:cTn id="36" dur="400" fill="hold"/>
                                        <p:tgtEl>
                                          <p:spTgt spid="5"/>
                                        </p:tgtEl>
                                        <p:attrNameLst>
                                          <p:attrName>ppt_w</p:attrName>
                                        </p:attrNameLst>
                                      </p:cBhvr>
                                      <p:tavLst>
                                        <p:tav tm="0">
                                          <p:val>
                                            <p:fltVal val="0"/>
                                          </p:val>
                                        </p:tav>
                                        <p:tav tm="100000">
                                          <p:val>
                                            <p:strVal val="#ppt_w"/>
                                          </p:val>
                                        </p:tav>
                                      </p:tavLst>
                                    </p:anim>
                                    <p:anim calcmode="lin" valueType="num">
                                      <p:cBhvr>
                                        <p:cTn id="37" dur="400" fill="hold"/>
                                        <p:tgtEl>
                                          <p:spTgt spid="5"/>
                                        </p:tgtEl>
                                        <p:attrNameLst>
                                          <p:attrName>ppt_h</p:attrName>
                                        </p:attrNameLst>
                                      </p:cBhvr>
                                      <p:tavLst>
                                        <p:tav tm="0">
                                          <p:val>
                                            <p:fltVal val="0"/>
                                          </p:val>
                                        </p:tav>
                                        <p:tav tm="100000">
                                          <p:val>
                                            <p:strVal val="#ppt_h"/>
                                          </p:val>
                                        </p:tav>
                                      </p:tavLst>
                                    </p:anim>
                                    <p:animEffect transition="in" filter="fade">
                                      <p:cBhvr>
                                        <p:cTn id="38" dur="400"/>
                                        <p:tgtEl>
                                          <p:spTgt spid="5"/>
                                        </p:tgtEl>
                                      </p:cBhvr>
                                    </p:animEffect>
                                  </p:childTnLst>
                                </p:cTn>
                              </p:par>
                              <p:par>
                                <p:cTn id="39" presetID="12" presetClass="entr" presetSubtype="2" fill="hold" grpId="0" nodeType="withEffect">
                                  <p:stCondLst>
                                    <p:cond delay="240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400"/>
                                        <p:tgtEl>
                                          <p:spTgt spid="30"/>
                                        </p:tgtEl>
                                        <p:attrNameLst>
                                          <p:attrName>ppt_x</p:attrName>
                                        </p:attrNameLst>
                                      </p:cBhvr>
                                      <p:tavLst>
                                        <p:tav tm="0">
                                          <p:val>
                                            <p:strVal val="#ppt_x+#ppt_w*1.125000"/>
                                          </p:val>
                                        </p:tav>
                                        <p:tav tm="100000">
                                          <p:val>
                                            <p:strVal val="#ppt_x"/>
                                          </p:val>
                                        </p:tav>
                                      </p:tavLst>
                                    </p:anim>
                                    <p:animEffect transition="in" filter="wipe(left)">
                                      <p:cBhvr>
                                        <p:cTn id="42" dur="400"/>
                                        <p:tgtEl>
                                          <p:spTgt spid="30"/>
                                        </p:tgtEl>
                                      </p:cBhvr>
                                    </p:animEffect>
                                  </p:childTnLst>
                                </p:cTn>
                              </p:par>
                              <p:par>
                                <p:cTn id="43" presetID="12" presetClass="entr" presetSubtype="8" fill="hold" nodeType="withEffect">
                                  <p:stCondLst>
                                    <p:cond delay="240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400"/>
                                        <p:tgtEl>
                                          <p:spTgt spid="16"/>
                                        </p:tgtEl>
                                        <p:attrNameLst>
                                          <p:attrName>ppt_x</p:attrName>
                                        </p:attrNameLst>
                                      </p:cBhvr>
                                      <p:tavLst>
                                        <p:tav tm="0">
                                          <p:val>
                                            <p:strVal val="#ppt_x-#ppt_w*1.125000"/>
                                          </p:val>
                                        </p:tav>
                                        <p:tav tm="100000">
                                          <p:val>
                                            <p:strVal val="#ppt_x"/>
                                          </p:val>
                                        </p:tav>
                                      </p:tavLst>
                                    </p:anim>
                                    <p:animEffect transition="in" filter="wipe(right)">
                                      <p:cBhvr>
                                        <p:cTn id="46" dur="400"/>
                                        <p:tgtEl>
                                          <p:spTgt spid="16"/>
                                        </p:tgtEl>
                                      </p:cBhvr>
                                    </p:animEffect>
                                  </p:childTnLst>
                                </p:cTn>
                              </p:par>
                              <p:par>
                                <p:cTn id="47" presetID="2" presetClass="entr" presetSubtype="2" fill="hold" nodeType="withEffect">
                                  <p:stCondLst>
                                    <p:cond delay="280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300" fill="hold"/>
                                        <p:tgtEl>
                                          <p:spTgt spid="21"/>
                                        </p:tgtEl>
                                        <p:attrNameLst>
                                          <p:attrName>ppt_x</p:attrName>
                                        </p:attrNameLst>
                                      </p:cBhvr>
                                      <p:tavLst>
                                        <p:tav tm="0">
                                          <p:val>
                                            <p:strVal val="1+#ppt_w/2"/>
                                          </p:val>
                                        </p:tav>
                                        <p:tav tm="100000">
                                          <p:val>
                                            <p:strVal val="#ppt_x"/>
                                          </p:val>
                                        </p:tav>
                                      </p:tavLst>
                                    </p:anim>
                                    <p:anim calcmode="lin" valueType="num">
                                      <p:cBhvr additive="base">
                                        <p:cTn id="50" dur="3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3097</Words>
  <Application>WPS 演示</Application>
  <PresentationFormat>全屏显示(16:9)</PresentationFormat>
  <Paragraphs>493</Paragraphs>
  <Slides>30</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宋体</vt:lpstr>
      <vt:lpstr>Wingdings</vt:lpstr>
      <vt:lpstr>Calibri</vt:lpstr>
      <vt:lpstr>微软雅黑</vt:lpstr>
      <vt:lpstr>华文楷体</vt:lpstr>
      <vt:lpstr>Arial Black</vt:lpstr>
      <vt:lpstr>冬青黑体简体中文 W3</vt:lpstr>
      <vt:lpstr>Arial Unicode MS</vt:lpstr>
      <vt:lpstr>等线</vt:lpstr>
      <vt:lpstr>幼圆</vt:lpstr>
      <vt:lpstr>方正超粗黑简体</vt:lpstr>
      <vt:lpstr>xindexingcao58</vt:lpstr>
      <vt:lpstr>方正黄草简体</vt:lpstr>
      <vt:lpstr>A bite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www.rapidppt.com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6</cp:revision>
  <dcterms:created xsi:type="dcterms:W3CDTF">2013-06-06T06:59:00Z</dcterms:created>
  <dcterms:modified xsi:type="dcterms:W3CDTF">2018-08-29T06:51:09Z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